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50" r:id="rId4"/>
    <p:sldId id="351" r:id="rId5"/>
    <p:sldId id="352" r:id="rId6"/>
    <p:sldId id="353" r:id="rId7"/>
    <p:sldId id="354" r:id="rId8"/>
    <p:sldId id="349" r:id="rId9"/>
    <p:sldId id="355" r:id="rId10"/>
    <p:sldId id="332" r:id="rId11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00FF00"/>
    <a:srgbClr val="00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8D643-1462-498C-B6BC-189586D59C7B}" v="22" dt="2025-11-07T07:56:53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6" autoAdjust="0"/>
    <p:restoredTop sz="87843" autoAdjust="0"/>
  </p:normalViewPr>
  <p:slideViewPr>
    <p:cSldViewPr snapToGrid="0">
      <p:cViewPr varScale="1">
        <p:scale>
          <a:sx n="64" d="100"/>
          <a:sy n="64" d="100"/>
        </p:scale>
        <p:origin x="12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ut Andrews" userId="4df4547231125562" providerId="LiveId" clId="{EFA536E2-2014-42CA-8DA9-BDC1E12A5513}"/>
    <pc:docChg chg="undo custSel addSld delSld modSld">
      <pc:chgData name="Arnout Andrews" userId="4df4547231125562" providerId="LiveId" clId="{EFA536E2-2014-42CA-8DA9-BDC1E12A5513}" dt="2025-11-07T10:02:23.108" v="5702" actId="20577"/>
      <pc:docMkLst>
        <pc:docMk/>
      </pc:docMkLst>
      <pc:sldChg chg="modSp mod">
        <pc:chgData name="Arnout Andrews" userId="4df4547231125562" providerId="LiveId" clId="{EFA536E2-2014-42CA-8DA9-BDC1E12A5513}" dt="2025-11-07T07:39:14.153" v="5454" actId="255"/>
        <pc:sldMkLst>
          <pc:docMk/>
          <pc:sldMk cId="1616639386" sldId="256"/>
        </pc:sldMkLst>
        <pc:spChg chg="mod">
          <ac:chgData name="Arnout Andrews" userId="4df4547231125562" providerId="LiveId" clId="{EFA536E2-2014-42CA-8DA9-BDC1E12A5513}" dt="2025-11-07T07:39:14.153" v="5454" actId="255"/>
          <ac:spMkLst>
            <pc:docMk/>
            <pc:sldMk cId="1616639386" sldId="256"/>
            <ac:spMk id="2" creationId="{F93CEB35-3326-4D4B-9E3C-5F06E238C12D}"/>
          </ac:spMkLst>
        </pc:spChg>
        <pc:spChg chg="mod">
          <ac:chgData name="Arnout Andrews" userId="4df4547231125562" providerId="LiveId" clId="{EFA536E2-2014-42CA-8DA9-BDC1E12A5513}" dt="2025-11-07T07:38:57.321" v="5453" actId="1076"/>
          <ac:spMkLst>
            <pc:docMk/>
            <pc:sldMk cId="1616639386" sldId="256"/>
            <ac:spMk id="3" creationId="{B866EE9D-5CC3-4118-BD1A-52157087EB90}"/>
          </ac:spMkLst>
        </pc:spChg>
      </pc:sldChg>
      <pc:sldChg chg="modSp mod">
        <pc:chgData name="Arnout Andrews" userId="4df4547231125562" providerId="LiveId" clId="{EFA536E2-2014-42CA-8DA9-BDC1E12A5513}" dt="2025-11-07T07:41:54.899" v="5487" actId="12"/>
        <pc:sldMkLst>
          <pc:docMk/>
          <pc:sldMk cId="713009005" sldId="257"/>
        </pc:sldMkLst>
        <pc:spChg chg="mod">
          <ac:chgData name="Arnout Andrews" userId="4df4547231125562" providerId="LiveId" clId="{EFA536E2-2014-42CA-8DA9-BDC1E12A5513}" dt="2025-11-07T07:41:54.899" v="5487" actId="12"/>
          <ac:spMkLst>
            <pc:docMk/>
            <pc:sldMk cId="713009005" sldId="257"/>
            <ac:spMk id="8" creationId="{BF6407ED-93E1-4520-885B-94FACA7B29DC}"/>
          </ac:spMkLst>
        </pc:spChg>
      </pc:sldChg>
      <pc:sldChg chg="addSp modSp add mod">
        <pc:chgData name="Arnout Andrews" userId="4df4547231125562" providerId="LiveId" clId="{EFA536E2-2014-42CA-8DA9-BDC1E12A5513}" dt="2025-11-07T07:34:18.145" v="5403" actId="114"/>
        <pc:sldMkLst>
          <pc:docMk/>
          <pc:sldMk cId="2035693697" sldId="349"/>
        </pc:sldMkLst>
        <pc:spChg chg="mod">
          <ac:chgData name="Arnout Andrews" userId="4df4547231125562" providerId="LiveId" clId="{EFA536E2-2014-42CA-8DA9-BDC1E12A5513}" dt="2025-11-03T16:32:25.480" v="3830" actId="113"/>
          <ac:spMkLst>
            <pc:docMk/>
            <pc:sldMk cId="2035693697" sldId="349"/>
            <ac:spMk id="7" creationId="{C6F3D095-7CF5-BAAF-E081-DF50BA7D6FE6}"/>
          </ac:spMkLst>
        </pc:spChg>
        <pc:spChg chg="mod">
          <ac:chgData name="Arnout Andrews" userId="4df4547231125562" providerId="LiveId" clId="{EFA536E2-2014-42CA-8DA9-BDC1E12A5513}" dt="2025-11-07T07:34:18.145" v="5403" actId="114"/>
          <ac:spMkLst>
            <pc:docMk/>
            <pc:sldMk cId="2035693697" sldId="349"/>
            <ac:spMk id="8" creationId="{5554B842-AF38-5F07-5CF0-7F96852F4928}"/>
          </ac:spMkLst>
        </pc:spChg>
        <pc:picChg chg="add mod">
          <ac:chgData name="Arnout Andrews" userId="4df4547231125562" providerId="LiveId" clId="{EFA536E2-2014-42CA-8DA9-BDC1E12A5513}" dt="2025-11-03T16:54:55.170" v="4823" actId="14100"/>
          <ac:picMkLst>
            <pc:docMk/>
            <pc:sldMk cId="2035693697" sldId="349"/>
            <ac:picMk id="2" creationId="{1E95A58E-9B31-EE05-7230-A1FB45DBB883}"/>
          </ac:picMkLst>
        </pc:picChg>
      </pc:sldChg>
      <pc:sldChg chg="addSp modSp add mod modNotesTx">
        <pc:chgData name="Arnout Andrews" userId="4df4547231125562" providerId="LiveId" clId="{EFA536E2-2014-42CA-8DA9-BDC1E12A5513}" dt="2025-11-03T15:56:40.268" v="815" actId="313"/>
        <pc:sldMkLst>
          <pc:docMk/>
          <pc:sldMk cId="4259046295" sldId="350"/>
        </pc:sldMkLst>
        <pc:spChg chg="mod">
          <ac:chgData name="Arnout Andrews" userId="4df4547231125562" providerId="LiveId" clId="{EFA536E2-2014-42CA-8DA9-BDC1E12A5513}" dt="2025-11-03T15:53:21.861" v="453" actId="20577"/>
          <ac:spMkLst>
            <pc:docMk/>
            <pc:sldMk cId="4259046295" sldId="350"/>
            <ac:spMk id="7" creationId="{766F60B8-B765-F3B3-ECAE-9DFA57692887}"/>
          </ac:spMkLst>
        </pc:spChg>
        <pc:spChg chg="mod">
          <ac:chgData name="Arnout Andrews" userId="4df4547231125562" providerId="LiveId" clId="{EFA536E2-2014-42CA-8DA9-BDC1E12A5513}" dt="2025-11-03T15:54:17.450" v="592" actId="20577"/>
          <ac:spMkLst>
            <pc:docMk/>
            <pc:sldMk cId="4259046295" sldId="350"/>
            <ac:spMk id="8" creationId="{DFEF80B8-7147-477B-24F2-E7E662E44F34}"/>
          </ac:spMkLst>
        </pc:spChg>
        <pc:picChg chg="add mod">
          <ac:chgData name="Arnout Andrews" userId="4df4547231125562" providerId="LiveId" clId="{EFA536E2-2014-42CA-8DA9-BDC1E12A5513}" dt="2025-11-03T15:55:07.354" v="602" actId="1076"/>
          <ac:picMkLst>
            <pc:docMk/>
            <pc:sldMk cId="4259046295" sldId="350"/>
            <ac:picMk id="2" creationId="{9C294C57-67BB-7A26-39F3-A91A2AA8F324}"/>
          </ac:picMkLst>
        </pc:picChg>
      </pc:sldChg>
      <pc:sldChg chg="addSp delSp modSp add mod">
        <pc:chgData name="Arnout Andrews" userId="4df4547231125562" providerId="LiveId" clId="{EFA536E2-2014-42CA-8DA9-BDC1E12A5513}" dt="2025-11-07T10:02:06.609" v="5691" actId="20577"/>
        <pc:sldMkLst>
          <pc:docMk/>
          <pc:sldMk cId="2188006381" sldId="351"/>
        </pc:sldMkLst>
        <pc:spChg chg="mod">
          <ac:chgData name="Arnout Andrews" userId="4df4547231125562" providerId="LiveId" clId="{EFA536E2-2014-42CA-8DA9-BDC1E12A5513}" dt="2025-11-03T15:55:51.074" v="688" actId="20577"/>
          <ac:spMkLst>
            <pc:docMk/>
            <pc:sldMk cId="2188006381" sldId="351"/>
            <ac:spMk id="7" creationId="{31B15AD5-B940-8403-F89B-BCA18F6EFDCD}"/>
          </ac:spMkLst>
        </pc:spChg>
        <pc:spChg chg="mod">
          <ac:chgData name="Arnout Andrews" userId="4df4547231125562" providerId="LiveId" clId="{EFA536E2-2014-42CA-8DA9-BDC1E12A5513}" dt="2025-11-07T10:02:06.609" v="5691" actId="20577"/>
          <ac:spMkLst>
            <pc:docMk/>
            <pc:sldMk cId="2188006381" sldId="351"/>
            <ac:spMk id="8" creationId="{A53A5671-048D-A260-4F9E-4E5DCDE8F7D2}"/>
          </ac:spMkLst>
        </pc:spChg>
        <pc:picChg chg="add del mod">
          <ac:chgData name="Arnout Andrews" userId="4df4547231125562" providerId="LiveId" clId="{EFA536E2-2014-42CA-8DA9-BDC1E12A5513}" dt="2025-11-07T07:33:17.245" v="5394" actId="21"/>
          <ac:picMkLst>
            <pc:docMk/>
            <pc:sldMk cId="2188006381" sldId="351"/>
            <ac:picMk id="2" creationId="{4B76195F-DAC3-A0C7-1AF7-1485E16FE856}"/>
          </ac:picMkLst>
        </pc:picChg>
        <pc:picChg chg="add mod">
          <ac:chgData name="Arnout Andrews" userId="4df4547231125562" providerId="LiveId" clId="{EFA536E2-2014-42CA-8DA9-BDC1E12A5513}" dt="2025-11-07T07:33:34.615" v="5401" actId="692"/>
          <ac:picMkLst>
            <pc:docMk/>
            <pc:sldMk cId="2188006381" sldId="351"/>
            <ac:picMk id="4" creationId="{684ED433-B6B7-FAC1-AF28-DA5CA8BFC070}"/>
          </ac:picMkLst>
        </pc:picChg>
      </pc:sldChg>
      <pc:sldChg chg="modSp add mod">
        <pc:chgData name="Arnout Andrews" userId="4df4547231125562" providerId="LiveId" clId="{EFA536E2-2014-42CA-8DA9-BDC1E12A5513}" dt="2025-11-07T07:49:07.456" v="5583" actId="20577"/>
        <pc:sldMkLst>
          <pc:docMk/>
          <pc:sldMk cId="2572760708" sldId="352"/>
        </pc:sldMkLst>
        <pc:spChg chg="mod">
          <ac:chgData name="Arnout Andrews" userId="4df4547231125562" providerId="LiveId" clId="{EFA536E2-2014-42CA-8DA9-BDC1E12A5513}" dt="2025-11-03T16:04:09.494" v="1404" actId="6549"/>
          <ac:spMkLst>
            <pc:docMk/>
            <pc:sldMk cId="2572760708" sldId="352"/>
            <ac:spMk id="7" creationId="{DFB7D830-7446-B2AB-87F2-1E6B65F2EFF6}"/>
          </ac:spMkLst>
        </pc:spChg>
        <pc:spChg chg="mod">
          <ac:chgData name="Arnout Andrews" userId="4df4547231125562" providerId="LiveId" clId="{EFA536E2-2014-42CA-8DA9-BDC1E12A5513}" dt="2025-11-07T07:49:07.456" v="5583" actId="20577"/>
          <ac:spMkLst>
            <pc:docMk/>
            <pc:sldMk cId="2572760708" sldId="352"/>
            <ac:spMk id="8" creationId="{345161B0-0912-B871-421C-0F5F9D128A78}"/>
          </ac:spMkLst>
        </pc:spChg>
      </pc:sldChg>
      <pc:sldChg chg="addSp modSp add mod">
        <pc:chgData name="Arnout Andrews" userId="4df4547231125562" providerId="LiveId" clId="{EFA536E2-2014-42CA-8DA9-BDC1E12A5513}" dt="2025-11-03T17:06:22.903" v="5350" actId="6549"/>
        <pc:sldMkLst>
          <pc:docMk/>
          <pc:sldMk cId="96329578" sldId="353"/>
        </pc:sldMkLst>
        <pc:spChg chg="mod">
          <ac:chgData name="Arnout Andrews" userId="4df4547231125562" providerId="LiveId" clId="{EFA536E2-2014-42CA-8DA9-BDC1E12A5513}" dt="2025-11-03T16:22:21.296" v="2318" actId="20577"/>
          <ac:spMkLst>
            <pc:docMk/>
            <pc:sldMk cId="96329578" sldId="353"/>
            <ac:spMk id="7" creationId="{A9698284-5470-27D9-9B59-80FC2A285B73}"/>
          </ac:spMkLst>
        </pc:spChg>
        <pc:spChg chg="mod">
          <ac:chgData name="Arnout Andrews" userId="4df4547231125562" providerId="LiveId" clId="{EFA536E2-2014-42CA-8DA9-BDC1E12A5513}" dt="2025-11-03T17:06:22.903" v="5350" actId="6549"/>
          <ac:spMkLst>
            <pc:docMk/>
            <pc:sldMk cId="96329578" sldId="353"/>
            <ac:spMk id="8" creationId="{442A0FA4-A587-BCF2-FF62-C9EB840BFECC}"/>
          </ac:spMkLst>
        </pc:spChg>
        <pc:picChg chg="add mod">
          <ac:chgData name="Arnout Andrews" userId="4df4547231125562" providerId="LiveId" clId="{EFA536E2-2014-42CA-8DA9-BDC1E12A5513}" dt="2025-11-03T16:50:13.305" v="4722" actId="1076"/>
          <ac:picMkLst>
            <pc:docMk/>
            <pc:sldMk cId="96329578" sldId="353"/>
            <ac:picMk id="2" creationId="{8DDDD3CC-2512-7C34-67C3-E8D455F8F298}"/>
          </ac:picMkLst>
        </pc:picChg>
        <pc:picChg chg="add mod">
          <ac:chgData name="Arnout Andrews" userId="4df4547231125562" providerId="LiveId" clId="{EFA536E2-2014-42CA-8DA9-BDC1E12A5513}" dt="2025-11-03T16:49:27.250" v="4715" actId="1076"/>
          <ac:picMkLst>
            <pc:docMk/>
            <pc:sldMk cId="96329578" sldId="353"/>
            <ac:picMk id="3" creationId="{E335BE4E-AA8B-6D23-C423-7939A008542E}"/>
          </ac:picMkLst>
        </pc:picChg>
        <pc:picChg chg="add mod">
          <ac:chgData name="Arnout Andrews" userId="4df4547231125562" providerId="LiveId" clId="{EFA536E2-2014-42CA-8DA9-BDC1E12A5513}" dt="2025-11-03T16:49:43.477" v="4717" actId="1076"/>
          <ac:picMkLst>
            <pc:docMk/>
            <pc:sldMk cId="96329578" sldId="353"/>
            <ac:picMk id="4" creationId="{EA855BFB-ABFF-E60B-D0A0-2412FFFCD190}"/>
          </ac:picMkLst>
        </pc:picChg>
        <pc:picChg chg="add mod">
          <ac:chgData name="Arnout Andrews" userId="4df4547231125562" providerId="LiveId" clId="{EFA536E2-2014-42CA-8DA9-BDC1E12A5513}" dt="2025-11-03T16:50:17.981" v="4723" actId="1076"/>
          <ac:picMkLst>
            <pc:docMk/>
            <pc:sldMk cId="96329578" sldId="353"/>
            <ac:picMk id="5" creationId="{81BA7850-F75F-27DF-0827-D7A83AF48EC2}"/>
          </ac:picMkLst>
        </pc:picChg>
      </pc:sldChg>
      <pc:sldChg chg="modSp add mod">
        <pc:chgData name="Arnout Andrews" userId="4df4547231125562" providerId="LiveId" clId="{EFA536E2-2014-42CA-8DA9-BDC1E12A5513}" dt="2025-11-07T07:53:45.167" v="5591" actId="113"/>
        <pc:sldMkLst>
          <pc:docMk/>
          <pc:sldMk cId="2341233728" sldId="354"/>
        </pc:sldMkLst>
        <pc:spChg chg="mod">
          <ac:chgData name="Arnout Andrews" userId="4df4547231125562" providerId="LiveId" clId="{EFA536E2-2014-42CA-8DA9-BDC1E12A5513}" dt="2025-11-03T16:23:34.676" v="2606" actId="20577"/>
          <ac:spMkLst>
            <pc:docMk/>
            <pc:sldMk cId="2341233728" sldId="354"/>
            <ac:spMk id="7" creationId="{6490AF05-6C77-A403-2622-BE91E27AF3B8}"/>
          </ac:spMkLst>
        </pc:spChg>
        <pc:spChg chg="mod">
          <ac:chgData name="Arnout Andrews" userId="4df4547231125562" providerId="LiveId" clId="{EFA536E2-2014-42CA-8DA9-BDC1E12A5513}" dt="2025-11-07T07:53:45.167" v="5591" actId="113"/>
          <ac:spMkLst>
            <pc:docMk/>
            <pc:sldMk cId="2341233728" sldId="354"/>
            <ac:spMk id="8" creationId="{646CE234-B1DB-CAE8-4B5D-1DED5D0E04FC}"/>
          </ac:spMkLst>
        </pc:spChg>
      </pc:sldChg>
      <pc:sldChg chg="modSp add mod">
        <pc:chgData name="Arnout Andrews" userId="4df4547231125562" providerId="LiveId" clId="{EFA536E2-2014-42CA-8DA9-BDC1E12A5513}" dt="2025-11-07T10:02:23.108" v="5702" actId="20577"/>
        <pc:sldMkLst>
          <pc:docMk/>
          <pc:sldMk cId="1682287603" sldId="355"/>
        </pc:sldMkLst>
        <pc:spChg chg="mod">
          <ac:chgData name="Arnout Andrews" userId="4df4547231125562" providerId="LiveId" clId="{EFA536E2-2014-42CA-8DA9-BDC1E12A5513}" dt="2025-11-03T16:24:11.667" v="2683" actId="6549"/>
          <ac:spMkLst>
            <pc:docMk/>
            <pc:sldMk cId="1682287603" sldId="355"/>
            <ac:spMk id="7" creationId="{F56034F3-B51C-6074-AC83-347A2C4F126D}"/>
          </ac:spMkLst>
        </pc:spChg>
        <pc:spChg chg="mod">
          <ac:chgData name="Arnout Andrews" userId="4df4547231125562" providerId="LiveId" clId="{EFA536E2-2014-42CA-8DA9-BDC1E12A5513}" dt="2025-11-07T10:02:23.108" v="5702" actId="20577"/>
          <ac:spMkLst>
            <pc:docMk/>
            <pc:sldMk cId="1682287603" sldId="355"/>
            <ac:spMk id="8" creationId="{B4840DBD-598C-30E7-B8CF-029F8A7514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3FD50-A2B7-4251-B6C3-762D2CDDB55E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7038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79B42-79F8-4021-9137-6D709C55F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3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5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Targeted at SHF orgs – but other stakeholder welcome, </a:t>
            </a:r>
            <a:r>
              <a:rPr lang="en-GB" dirty="0" err="1"/>
              <a:t>esp</a:t>
            </a:r>
            <a:r>
              <a:rPr lang="en-GB" dirty="0"/>
              <a:t>’ LG and CJS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3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9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7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67B9-7320-4815-BFAA-3FAB554F3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845"/>
            <a:ext cx="9144000" cy="20941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7EBA-28F2-454E-8651-4A14E8E87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D593-8BF0-4D31-8310-3CB30235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226E6-2824-4135-B414-E6A8A500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301C98-E5D1-4C37-9FE8-E92B9F0BD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251887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412A-813A-413F-A21B-2BCD6DEC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FBFF-EABA-422D-B96A-EEF08F62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9D42-5A37-4A44-B2F5-FA9F9728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A1A6E-F69F-436D-BCF4-463AD664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381EFC5-C0F0-4B9F-8C7E-FD753574BB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155732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A44B-487A-4C71-9F4F-A5C3DAC8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0"/>
            <a:ext cx="10515600" cy="31908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F856-2C0C-4920-AEF8-29BF1ADC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9C59-7176-4E8A-8076-F670939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4116-67F7-4EB0-BB46-84575225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85D55B3-E5FF-42A7-8FDA-874281AD49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108475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A816-6D45-4DB9-9B1C-E6570979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864B-7288-49A3-82EA-96871069B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8210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338E0-CF51-41E6-871A-6C72BC270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8210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99538-F486-41E1-87F8-F1D8CAC3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7016" y="6356350"/>
            <a:ext cx="638638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71F9-6766-4E6F-9E80-13E00197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9A537F-7724-4F12-88A7-0C99DD8A5D8D}"/>
              </a:ext>
            </a:extLst>
          </p:cNvPr>
          <p:cNvCxnSpPr/>
          <p:nvPr userDrawn="1"/>
        </p:nvCxnSpPr>
        <p:spPr>
          <a:xfrm flipH="1">
            <a:off x="838199" y="1376400"/>
            <a:ext cx="105156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7FCCA44-1938-46B5-982D-EE6CAE8E8A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261852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ED1D-9BCC-44B3-85AB-74946275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B7A25-E93B-4223-A499-EB8DF99C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A4AFB-5466-4994-93E6-A3878D5EB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C0BCE-C03D-4A6F-BEF7-1A256B968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CF181-DA7C-4B77-9128-A9037CCFD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ED87D-459A-4948-AC20-95BED35D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17DEB-9D3D-4869-9A48-6C6E3B46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1499080-FEE0-4BDF-8EB9-7C081AA3DB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208697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2545-278F-4979-A975-1AAAF33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71B3E-C6F2-4324-A47C-A8D33B64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8F96F-C148-48D1-A348-F48FED02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27EDA5C-05D1-45C2-BDB3-6A1F121334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25896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5840E-65E1-4324-9ACC-EFAFA1C8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3C2DB-71CD-4F2C-B953-F93DDB06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F433D22-83C6-4477-81F1-D2852E720E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9774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AC19-4E23-472C-B6C8-F016E84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266B-4FF2-4BA7-85FB-0A5460FE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634F1-7A4F-46E4-A117-3C13F72C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6FBC1-2D03-4274-BB4D-F82DCB92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18989-D6B8-4115-AC4E-CE735FB1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3249F9-56B4-4FE3-AF09-16A404D3EE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88955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9C9F-8A92-4E5F-BBDF-6C21BE1B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8E5B5-B80F-42B8-9ACD-865DC4EEE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E26E0-3A2F-4A30-88C3-9E6693080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04347-2D5C-4263-8D05-E7F9E2C9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2AB4-E2A1-4553-9E7D-7F7A578B228C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66188-9DC5-4DE8-A181-C58CAA68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F4AF8-23A1-4035-9C27-24C5D461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32938F-27A1-4BE9-A900-AD20E556E9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6910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3AD80-5350-4672-AD17-3AE9E303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0A326-ECA5-4835-9E27-6588F1D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4355"/>
            <a:ext cx="10515600" cy="464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57B-1FC1-4C8D-B494-25A970FEB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INSERT CLIENT LOGO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EAE12-4413-4ADC-A365-1D9248D7E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3DC8-ED59-4776-9577-9026B029B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2120-104E-44D9-91CC-70C90B0EE88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6B1CE-DD24-4E0E-9EB5-B159CD6080D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853" y="523080"/>
            <a:ext cx="682947" cy="6953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91C4A-86C8-4B66-9764-E6FD889832AD}"/>
              </a:ext>
            </a:extLst>
          </p:cNvPr>
          <p:cNvCxnSpPr/>
          <p:nvPr userDrawn="1"/>
        </p:nvCxnSpPr>
        <p:spPr>
          <a:xfrm flipH="1">
            <a:off x="838200" y="1388305"/>
            <a:ext cx="105156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7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apretrofi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env.co.uk/mnzh-materia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rn@andrewsenv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EB35-3326-4D4B-9E3C-5F06E238C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98990"/>
            <a:ext cx="10515600" cy="2313944"/>
          </a:xfrm>
        </p:spPr>
        <p:txBody>
          <a:bodyPr>
            <a:normAutofit fontScale="90000"/>
          </a:bodyPr>
          <a:lstStyle/>
          <a:p>
            <a:r>
              <a:rPr lang="en-GB" dirty="0"/>
              <a:t>Monitoring &amp; Evaluation</a:t>
            </a:r>
            <a:br>
              <a:rPr lang="en-GB" dirty="0"/>
            </a:br>
            <a:r>
              <a:rPr lang="en-GB" dirty="0"/>
              <a:t>Support Program</a:t>
            </a:r>
            <a:br>
              <a:rPr lang="en-GB" dirty="0"/>
            </a:br>
            <a:r>
              <a:rPr lang="en-GB" sz="3600" dirty="0"/>
              <a:t>(Building Performance Evaluation [BPE])</a:t>
            </a:r>
            <a:br>
              <a:rPr lang="en-GB" dirty="0"/>
            </a:br>
            <a:br>
              <a:rPr lang="en-GB" sz="2400" dirty="0"/>
            </a:br>
            <a:r>
              <a:rPr lang="en-GB" sz="2400" dirty="0"/>
              <a:t>Nov 7</a:t>
            </a:r>
            <a:r>
              <a:rPr lang="en-GB" sz="2400" baseline="30000" dirty="0"/>
              <a:t>th</a:t>
            </a:r>
            <a:r>
              <a:rPr lang="en-GB" sz="2400" dirty="0"/>
              <a:t> 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6EE9D-5CC3-4118-BD1A-52157087E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072"/>
            <a:ext cx="9144000" cy="1655762"/>
          </a:xfrm>
        </p:spPr>
        <p:txBody>
          <a:bodyPr>
            <a:normAutofit/>
          </a:bodyPr>
          <a:lstStyle/>
          <a:p>
            <a:endParaRPr lang="en-GB" b="1" dirty="0"/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/>
              <a:t>Arnout Andrews (AECL)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C996-6173-598E-73D7-FB504154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3" y="5978971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288692-41CF-40C6-BB14-3782768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Any Questions?</a:t>
            </a:r>
            <a:endParaRPr lang="en-GB" sz="3200" dirty="0"/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DE0B96B9-C53A-807F-5779-DFFCA14C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8BA7048-C595-34A3-03DF-70BA9328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4355"/>
            <a:ext cx="10515599" cy="464260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 marL="742950" indent="-51435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87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288692-41CF-40C6-BB14-3782768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407ED-93E1-4520-885B-94FACA7B2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Support Program Overview</a:t>
            </a:r>
          </a:p>
          <a:p>
            <a:pPr marL="1543050" lvl="1" indent="-514350">
              <a:buFont typeface="+mj-lt"/>
              <a:buAutoNum type="arabicPeriod"/>
            </a:pPr>
            <a:r>
              <a:rPr lang="en-GB" dirty="0"/>
              <a:t> ‘Introduction to Performance Measurement’ Sessions</a:t>
            </a:r>
          </a:p>
          <a:p>
            <a:pPr marL="1543050" lvl="1" indent="-514350">
              <a:buFont typeface="+mj-lt"/>
              <a:buAutoNum type="arabicPeriod"/>
            </a:pPr>
            <a:r>
              <a:rPr lang="en-GB" dirty="0"/>
              <a:t> Handholding Into Monitoring</a:t>
            </a:r>
          </a:p>
          <a:p>
            <a:pPr marL="1543050" lvl="1" indent="-514350">
              <a:buFont typeface="+mj-lt"/>
              <a:buAutoNum type="arabicPeriod"/>
            </a:pPr>
            <a:r>
              <a:rPr lang="en-GB" dirty="0"/>
              <a:t> Doing your own monitoring projects</a:t>
            </a:r>
          </a:p>
          <a:p>
            <a:pPr marL="1543050" lvl="1" indent="-514350">
              <a:buFont typeface="Wingdings" panose="05000000000000000000" pitchFamily="2" charset="2"/>
              <a:buChar char="Ø"/>
            </a:pPr>
            <a:r>
              <a:rPr lang="en-GB" dirty="0"/>
              <a:t> Materials</a:t>
            </a:r>
          </a:p>
          <a:p>
            <a:r>
              <a:rPr lang="en-GB" dirty="0"/>
              <a:t> </a:t>
            </a:r>
            <a:r>
              <a:rPr lang="en-GB" b="1" i="1" dirty="0"/>
              <a:t>Possible</a:t>
            </a:r>
            <a:r>
              <a:rPr lang="en-GB" dirty="0"/>
              <a:t> case study project</a:t>
            </a:r>
          </a:p>
          <a:p>
            <a:r>
              <a:rPr lang="en-GB" dirty="0"/>
              <a:t> Today’s ask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DE0B96B9-C53A-807F-5779-DFFCA14C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0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D54AE-1E2A-3C62-A66D-32CDD3415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6F60B8-B765-F3B3-ECAE-9DFA5769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EF80B8-7147-477B-24F2-E7E662E4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Program Overview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A9E588EE-819A-784F-5121-4719A608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294C57-67BB-7A26-39F3-A91A2AA8F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63" y="2245981"/>
            <a:ext cx="10224037" cy="3701549"/>
          </a:xfrm>
          <a:prstGeom prst="rect">
            <a:avLst/>
          </a:prstGeom>
          <a:ln w="317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25904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F4696-C6BC-F002-4612-A4AFBE82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B15AD5-B940-8403-F89B-BCA18F6E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 to BPE sessions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A5671-048D-A260-4F9E-4E5DCDE8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A series of in person sessions in homes </a:t>
            </a:r>
          </a:p>
          <a:p>
            <a:r>
              <a:rPr lang="en-GB" dirty="0"/>
              <a:t> With Zack Gill (and </a:t>
            </a:r>
            <a:r>
              <a:rPr lang="en-GB" dirty="0" err="1"/>
              <a:t>Arn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Main author of BS40101</a:t>
            </a:r>
          </a:p>
          <a:p>
            <a:pPr lvl="1"/>
            <a:r>
              <a:rPr lang="en-GB" dirty="0"/>
              <a:t>SOAP Retrofit (</a:t>
            </a:r>
            <a:r>
              <a:rPr lang="en-GB" dirty="0">
                <a:hlinkClick r:id="rId3"/>
              </a:rPr>
              <a:t>https://www.soapretrofit.com/</a:t>
            </a:r>
            <a:r>
              <a:rPr lang="en-GB" dirty="0"/>
              <a:t>)</a:t>
            </a:r>
          </a:p>
          <a:p>
            <a:r>
              <a:rPr lang="en-GB" dirty="0"/>
              <a:t> Hands on day, for c.6 organisations each session.</a:t>
            </a:r>
          </a:p>
          <a:p>
            <a:r>
              <a:rPr lang="en-GB" dirty="0"/>
              <a:t> Content</a:t>
            </a:r>
          </a:p>
          <a:p>
            <a:pPr lvl="1"/>
            <a:r>
              <a:rPr lang="en-GB" dirty="0"/>
              <a:t>Intro; </a:t>
            </a:r>
            <a:r>
              <a:rPr lang="en-GB" dirty="0" err="1"/>
              <a:t>RdSAP</a:t>
            </a:r>
            <a:r>
              <a:rPr lang="en-GB" dirty="0"/>
              <a:t>; HTC &amp; U-values; Airtightness; Ventilation</a:t>
            </a:r>
          </a:p>
          <a:p>
            <a:pPr lvl="2"/>
            <a:r>
              <a:rPr lang="en-GB" dirty="0"/>
              <a:t> (Other possibilities </a:t>
            </a:r>
            <a:r>
              <a:rPr lang="en-GB" dirty="0" err="1"/>
              <a:t>Boroscope</a:t>
            </a:r>
            <a:r>
              <a:rPr lang="en-GB" dirty="0"/>
              <a:t>; Damp meter; Thermal Imaging) </a:t>
            </a:r>
          </a:p>
          <a:p>
            <a:r>
              <a:rPr lang="en-GB" dirty="0"/>
              <a:t> 1</a:t>
            </a:r>
            <a:r>
              <a:rPr lang="en-GB" baseline="30000" dirty="0"/>
              <a:t>st</a:t>
            </a:r>
            <a:r>
              <a:rPr lang="en-GB" dirty="0"/>
              <a:t> session pencilled in for Dec 3</a:t>
            </a:r>
            <a:r>
              <a:rPr lang="en-GB" baseline="30000" dirty="0"/>
              <a:t>rd</a:t>
            </a:r>
            <a:r>
              <a:rPr lang="en-GB" dirty="0"/>
              <a:t> tbc.</a:t>
            </a:r>
          </a:p>
          <a:p>
            <a:r>
              <a:rPr lang="en-GB" dirty="0"/>
              <a:t> AT LEAST 1 further session in West </a:t>
            </a:r>
            <a:r>
              <a:rPr lang="en-GB" dirty="0" err="1"/>
              <a:t>Mids</a:t>
            </a:r>
            <a:r>
              <a:rPr lang="en-GB" dirty="0"/>
              <a:t> </a:t>
            </a:r>
          </a:p>
          <a:p>
            <a:r>
              <a:rPr lang="en-GB" dirty="0"/>
              <a:t> Others – if demand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B43AB7A7-1E58-01B0-ED39-4E7F195D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with long hair and beard smiling&#10;&#10;AI-generated content may be incorrect.">
            <a:extLst>
              <a:ext uri="{FF2B5EF4-FFF2-40B4-BE49-F238E27FC236}">
                <a16:creationId xmlns:a16="http://schemas.microsoft.com/office/drawing/2014/main" id="{684ED433-B6B7-FAC1-AF28-DA5CA8BFC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2" y="3789019"/>
            <a:ext cx="2589000" cy="2876476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8800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4A4F-F92F-8C7B-FFBC-4DAEA5F79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B7D830-7446-B2AB-87F2-1E6B65F2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Handholding into Monitoring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161B0-0912-B871-421C-0F5F9D12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Supported ‘learning by doing’ - Having a go at measuring something.</a:t>
            </a:r>
          </a:p>
          <a:p>
            <a:r>
              <a:rPr lang="en-GB" dirty="0"/>
              <a:t> e.g. HTC (but could be any form of monitoring)</a:t>
            </a:r>
          </a:p>
          <a:p>
            <a:pPr lvl="1"/>
            <a:r>
              <a:rPr lang="en-GB" dirty="0"/>
              <a:t>I will come to you and we will do some introductory work on HTC, and we will go out and install Smart HTC kit in a home or two.</a:t>
            </a:r>
          </a:p>
          <a:p>
            <a:pPr lvl="1"/>
            <a:r>
              <a:rPr lang="en-GB" dirty="0"/>
              <a:t>I will come back in c.3weeks, we will remove the kit and upload the info to the platform and look at the results.</a:t>
            </a:r>
          </a:p>
          <a:p>
            <a:r>
              <a:rPr lang="en-GB" dirty="0"/>
              <a:t> WHY?  </a:t>
            </a:r>
          </a:p>
          <a:p>
            <a:pPr lvl="1"/>
            <a:r>
              <a:rPr lang="en-GB" dirty="0"/>
              <a:t>Support members understanding of BPE: kit, costs, methods resources, etc.</a:t>
            </a:r>
          </a:p>
          <a:p>
            <a:pPr lvl="1"/>
            <a:r>
              <a:rPr lang="en-GB" dirty="0"/>
              <a:t>Remove barriers to members undertaking BPE.  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799F9FC9-718D-0B4E-995E-D87C20CC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6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0F13D-A4C6-A3AA-9E4D-D7B358893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698284-5470-27D9-9B59-80FC2A28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Doing your own projects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A0FA4-A587-BCF2-FF62-C9EB840BF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err="1"/>
              <a:t>MNZHub</a:t>
            </a:r>
            <a:r>
              <a:rPr lang="en-GB" dirty="0"/>
              <a:t> is planning to purchase equipment which may be borrowed by consortia members to do their own projects. Tbc</a:t>
            </a:r>
          </a:p>
          <a:p>
            <a:pPr lvl="1"/>
            <a:r>
              <a:rPr lang="en-GB" dirty="0"/>
              <a:t>But there will be at least some equipment available!!</a:t>
            </a:r>
          </a:p>
          <a:p>
            <a:pPr>
              <a:buNone/>
            </a:pPr>
            <a:endParaRPr lang="en-GB" sz="1200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r>
              <a:rPr lang="en-GB" sz="1200" b="1" dirty="0"/>
              <a:t>Images from BTS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9721643E-55CC-2A31-F53E-57DABBE7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DDD3CC-2512-7C34-67C3-E8D455F8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3" y="2941481"/>
            <a:ext cx="2603218" cy="2164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5BE4E-AA8B-6D23-C423-7939A0085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051" y="4605877"/>
            <a:ext cx="2603218" cy="2164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55BFB-ABFF-E60B-D0A0-2412FFFCD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104" y="4605877"/>
            <a:ext cx="2578832" cy="2158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A7850-F75F-27DF-0827-D7A83AF48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616" y="2941481"/>
            <a:ext cx="2578832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69A60-FFFB-E952-75AD-15DB2FC38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90AF05-6C77-A403-2622-BE91E27A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6CE234-B1DB-CAE8-4B5D-1DED5D0E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 Subjects</a:t>
            </a:r>
          </a:p>
          <a:p>
            <a:pPr lvl="1"/>
            <a:r>
              <a:rPr lang="en-GB" dirty="0"/>
              <a:t>Occupier questionnaires; Smart HTC, HLP (building envelope thermal performance); U-value measurement [Heat-3D]; Airtightness; Ventilation; Thermal Imaging; Damp Meter use; </a:t>
            </a:r>
            <a:r>
              <a:rPr lang="en-GB" dirty="0" err="1"/>
              <a:t>Boroscoping</a:t>
            </a:r>
            <a:endParaRPr lang="en-GB" dirty="0"/>
          </a:p>
          <a:p>
            <a:pPr lvl="1"/>
            <a:r>
              <a:rPr lang="en-GB" dirty="0"/>
              <a:t>Others</a:t>
            </a:r>
          </a:p>
          <a:p>
            <a:pPr lvl="2"/>
            <a:r>
              <a:rPr lang="en-GB" dirty="0"/>
              <a:t> PV; Heat Pumps</a:t>
            </a:r>
          </a:p>
          <a:p>
            <a:r>
              <a:rPr lang="en-GB" dirty="0"/>
              <a:t> Possible materials</a:t>
            </a:r>
          </a:p>
          <a:p>
            <a:pPr lvl="1"/>
            <a:r>
              <a:rPr lang="en-GB" dirty="0"/>
              <a:t>Does the existing ‘material’ really help?</a:t>
            </a:r>
          </a:p>
          <a:p>
            <a:pPr lvl="2"/>
            <a:r>
              <a:rPr lang="en-GB" dirty="0"/>
              <a:t> Manuals, instructions, guides, </a:t>
            </a:r>
            <a:r>
              <a:rPr lang="en-GB" b="1" dirty="0"/>
              <a:t>how to videos</a:t>
            </a:r>
            <a:r>
              <a:rPr lang="en-GB" dirty="0"/>
              <a:t>, user training, accredited training, examples, templates, Case Studies.</a:t>
            </a:r>
          </a:p>
          <a:p>
            <a:pPr lvl="2"/>
            <a:r>
              <a:rPr lang="en-GB" dirty="0"/>
              <a:t> If so, put materials and links on the website with helpful steering.</a:t>
            </a:r>
          </a:p>
          <a:p>
            <a:pPr lvl="1"/>
            <a:r>
              <a:rPr lang="en-GB" dirty="0"/>
              <a:t> If not produce these materials!</a:t>
            </a:r>
          </a:p>
          <a:p>
            <a:pPr lvl="2"/>
            <a:r>
              <a:rPr lang="en-GB" dirty="0"/>
              <a:t> Helping organisations might help to produce some of these materials…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 </a:t>
            </a:r>
            <a:r>
              <a:rPr lang="en-GB" dirty="0">
                <a:hlinkClick r:id="rId3"/>
              </a:rPr>
              <a:t>https://</a:t>
            </a:r>
            <a:r>
              <a:rPr lang="en-GB" b="1" dirty="0">
                <a:hlinkClick r:id="rId3"/>
              </a:rPr>
              <a:t>www.andrewsenv.co.uk</a:t>
            </a:r>
            <a:r>
              <a:rPr lang="en-GB" dirty="0">
                <a:hlinkClick r:id="rId3"/>
              </a:rPr>
              <a:t>/mnzh-materials/</a:t>
            </a:r>
            <a:r>
              <a:rPr lang="en-GB" dirty="0"/>
              <a:t>  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9CFC0600-F6B5-95CB-D433-27E0542C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3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D183F-2826-8A55-87EE-30773BD3F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F3D095-7CF5-BAAF-E081-DF50BA7D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Possible</a:t>
            </a:r>
            <a:r>
              <a:rPr lang="en-GB" dirty="0"/>
              <a:t> Case Study project?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54B842-AF38-5F07-5CF0-7F96852F4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Undertaking monitoring projects for you is </a:t>
            </a:r>
            <a:r>
              <a:rPr lang="en-GB" b="1" i="1" dirty="0"/>
              <a:t>not</a:t>
            </a:r>
            <a:r>
              <a:rPr lang="en-GB" dirty="0"/>
              <a:t> in the scope of the AECL support.  But… </a:t>
            </a:r>
          </a:p>
          <a:p>
            <a:r>
              <a:rPr lang="en-GB" dirty="0"/>
              <a:t> We </a:t>
            </a:r>
            <a:r>
              <a:rPr lang="en-GB" i="1" dirty="0"/>
              <a:t>might</a:t>
            </a:r>
            <a:r>
              <a:rPr lang="en-GB" dirty="0"/>
              <a:t> possibly do some of this to help create materials – so it is worth talking to us on this!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07A0A891-B63A-87F7-9EE8-C9B04C0A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95A58E-9B31-EE05-7230-A1FB45DB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3703869"/>
            <a:ext cx="2476500" cy="26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B571-5AC3-3197-E7B6-C6337353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6034F3-B51C-6074-AC83-347A2C4F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840DBD-598C-30E7-B8CF-029F8A75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Any interest at this point in:</a:t>
            </a:r>
          </a:p>
          <a:p>
            <a:pPr lvl="1"/>
            <a:r>
              <a:rPr lang="en-GB" dirty="0"/>
              <a:t>Introduction to monitoring sessions?</a:t>
            </a:r>
          </a:p>
          <a:p>
            <a:pPr lvl="2"/>
            <a:r>
              <a:rPr lang="en-GB" dirty="0"/>
              <a:t> tbc Nottingham </a:t>
            </a: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Dec tbc.</a:t>
            </a:r>
            <a:endParaRPr lang="en-GB" dirty="0"/>
          </a:p>
          <a:p>
            <a:pPr lvl="2"/>
            <a:r>
              <a:rPr lang="en-GB" dirty="0"/>
              <a:t> Intent to do a West </a:t>
            </a:r>
            <a:r>
              <a:rPr lang="en-GB" dirty="0" err="1"/>
              <a:t>Mids</a:t>
            </a:r>
            <a:r>
              <a:rPr lang="en-GB" dirty="0"/>
              <a:t> one</a:t>
            </a:r>
          </a:p>
          <a:p>
            <a:pPr lvl="2"/>
            <a:r>
              <a:rPr lang="en-GB" dirty="0"/>
              <a:t> Might do a MNZH Staff one</a:t>
            </a:r>
          </a:p>
          <a:p>
            <a:pPr lvl="2"/>
            <a:r>
              <a:rPr lang="en-GB" dirty="0"/>
              <a:t> Others by demand.</a:t>
            </a:r>
          </a:p>
          <a:p>
            <a:pPr lvl="1"/>
            <a:r>
              <a:rPr lang="en-GB" dirty="0"/>
              <a:t>Handholding into Monitoring support?</a:t>
            </a:r>
          </a:p>
          <a:p>
            <a:pPr lvl="2"/>
            <a:r>
              <a:rPr lang="en-GB" dirty="0"/>
              <a:t> Might be available from as early as 17</a:t>
            </a:r>
            <a:r>
              <a:rPr lang="en-GB" baseline="30000" dirty="0"/>
              <a:t>th</a:t>
            </a:r>
            <a:r>
              <a:rPr lang="en-GB" dirty="0"/>
              <a:t> of November!</a:t>
            </a:r>
          </a:p>
          <a:p>
            <a:pPr lvl="3"/>
            <a:r>
              <a:rPr lang="en-GB" dirty="0"/>
              <a:t> Thermal envelope (HTC HLP); U-value measuring; Airtightness, and pathways; Ventilation; Damp meters; </a:t>
            </a:r>
            <a:r>
              <a:rPr lang="en-GB" dirty="0" err="1"/>
              <a:t>Boroscoping</a:t>
            </a:r>
            <a:r>
              <a:rPr lang="en-GB" dirty="0"/>
              <a:t>; Thermal Imaging; Occupier Questionnaires?</a:t>
            </a:r>
          </a:p>
          <a:p>
            <a:pPr lvl="2"/>
            <a:r>
              <a:rPr lang="en-GB" dirty="0"/>
              <a:t> Others?  PV, Heat Pump performance.</a:t>
            </a:r>
          </a:p>
          <a:p>
            <a:r>
              <a:rPr lang="en-GB" dirty="0"/>
              <a:t> </a:t>
            </a:r>
            <a:r>
              <a:rPr lang="en-GB" b="1" dirty="0"/>
              <a:t>Put something in the chat…</a:t>
            </a:r>
            <a:endParaRPr lang="en-GB" dirty="0"/>
          </a:p>
          <a:p>
            <a:pPr lvl="1"/>
            <a:r>
              <a:rPr lang="en-GB" dirty="0"/>
              <a:t>Possibly including what specifically</a:t>
            </a:r>
          </a:p>
          <a:p>
            <a:r>
              <a:rPr lang="en-GB" b="1" dirty="0"/>
              <a:t> Email me if you are very keen! </a:t>
            </a:r>
            <a:r>
              <a:rPr lang="en-GB" b="1" dirty="0">
                <a:hlinkClick r:id="rId2"/>
              </a:rPr>
              <a:t>arn@andrewsenv.co.uk</a:t>
            </a:r>
            <a:r>
              <a:rPr lang="en-GB" b="1" dirty="0"/>
              <a:t>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23064817-1D74-F40D-14C8-50612F55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8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B050"/>
      </a:accent1>
      <a:accent2>
        <a:srgbClr val="92D050"/>
      </a:accent2>
      <a:accent3>
        <a:srgbClr val="A9D5F3"/>
      </a:accent3>
      <a:accent4>
        <a:srgbClr val="C3A5A5"/>
      </a:accent4>
      <a:accent5>
        <a:srgbClr val="7030A0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9E69A19C-DA41-4FF3-B299-DEB9A9810FDA}" vid="{C1589170-FA52-41B8-A4F9-6751A32AB0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629</Words>
  <Application>Microsoft Office PowerPoint</Application>
  <PresentationFormat>Widescreen</PresentationFormat>
  <Paragraphs>91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Wingdings</vt:lpstr>
      <vt:lpstr>Office Theme</vt:lpstr>
      <vt:lpstr>Monitoring &amp; Evaluation Support Program (Building Performance Evaluation [BPE])  Nov 7th 2025</vt:lpstr>
      <vt:lpstr>Contents</vt:lpstr>
      <vt:lpstr>Program Overview</vt:lpstr>
      <vt:lpstr>Intro to BPE sessions</vt:lpstr>
      <vt:lpstr>Handholding into Monitoring</vt:lpstr>
      <vt:lpstr>Doing your own projects</vt:lpstr>
      <vt:lpstr>Materials</vt:lpstr>
      <vt:lpstr>Possible Case Study project?</vt:lpstr>
      <vt:lpstr>Today’s ask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Arnout Andrews</dc:creator>
  <cp:lastModifiedBy>Arnout Andrews</cp:lastModifiedBy>
  <cp:revision>10</cp:revision>
  <cp:lastPrinted>2025-11-07T07:35:52Z</cp:lastPrinted>
  <dcterms:created xsi:type="dcterms:W3CDTF">2021-02-22T12:11:37Z</dcterms:created>
  <dcterms:modified xsi:type="dcterms:W3CDTF">2025-11-07T10:02:23Z</dcterms:modified>
</cp:coreProperties>
</file>