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6C5_2553B3F7.xml" ContentType="application/vnd.ms-powerpoint.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9"/>
  </p:notesMasterIdLst>
  <p:sldIdLst>
    <p:sldId id="285" r:id="rId2"/>
    <p:sldId id="1750" r:id="rId3"/>
    <p:sldId id="287" r:id="rId4"/>
    <p:sldId id="288" r:id="rId5"/>
    <p:sldId id="313" r:id="rId6"/>
    <p:sldId id="312" r:id="rId7"/>
    <p:sldId id="1761" r:id="rId8"/>
    <p:sldId id="1764" r:id="rId9"/>
    <p:sldId id="1728" r:id="rId10"/>
    <p:sldId id="1782" r:id="rId11"/>
    <p:sldId id="1783" r:id="rId12"/>
    <p:sldId id="1784" r:id="rId13"/>
    <p:sldId id="1785" r:id="rId14"/>
    <p:sldId id="1786" r:id="rId15"/>
    <p:sldId id="1747" r:id="rId16"/>
    <p:sldId id="1766" r:id="rId17"/>
    <p:sldId id="1788" r:id="rId18"/>
    <p:sldId id="1767" r:id="rId19"/>
    <p:sldId id="1732" r:id="rId20"/>
    <p:sldId id="1733" r:id="rId21"/>
    <p:sldId id="1779" r:id="rId22"/>
    <p:sldId id="1789" r:id="rId23"/>
    <p:sldId id="1734" r:id="rId24"/>
    <p:sldId id="1781" r:id="rId25"/>
    <p:sldId id="1787" r:id="rId26"/>
    <p:sldId id="1749" r:id="rId27"/>
    <p:sldId id="172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19BC03-DC01-BD31-0EB0-E2F2A724812C}" name="Luke Simpson" initials="LS" userId="S::Luke.Simpson@communities.gov.uk::8a78e565-f3ad-4019-ab2e-5fd46f350614" providerId="AD"/>
  <p188:author id="{2974C05D-BE50-390D-ED6F-5B3527A36D03}" name="Luke Spanton" initials="LS" userId="S::Luke.Spanton@communities.gov.uk::2a8c9b83-6b6f-4c87-9668-d1ed262b8cf7" providerId="AD"/>
  <p188:author id="{04706661-ADB5-AEB0-C36B-6110146818FE}" name="Robyn Casey" initials="RC" userId="S::robyn.casey@communities.gov.uk::ab3ea03f-d3b1-487d-b32a-aa68efe6daae" providerId="AD"/>
  <p188:author id="{B11A2AAA-D8EE-3E0E-B2FB-81A0B2C8B84E}" name="Haider Al-Qaddo" initials="HA" userId="S::Haider.Alqaddo@communities.gov.uk::d9481778-a791-434a-a96f-01d24de9fe9d" providerId="AD"/>
  <p188:author id="{7C8B23C8-9F2F-645A-DDEA-C90C945C46C2}" name="Dan Young" initials="DY" userId="S::Daniel.Young@communities.gov.uk::1bc380bc-d929-4406-822a-3ba27679c1d7" providerId="AD"/>
  <p188:author id="{9DF78FCB-68BB-881F-CA8D-04307AFB1C75}" name="Emma Short" initials="ES" userId="S::emma.short@communities.gov.uk::a4b45100-22ca-499e-9eff-6e94d1d9aee3" providerId="AD"/>
  <p188:author id="{562CBECB-8FF0-57EE-8F89-9EDF57A27476}" name="Stephanie Kvam" initials="SK" userId="S::stephanie.kvam@communities.gov.uk::3b4b90fc-55e0-48c1-9b0d-0c16979fdb3d" providerId="AD"/>
  <p188:author id="{5247E9D4-9A4E-2002-CD8E-410635C0EE21}" name="Ruhena Ahmed" initials="RA" userId="S::ruhena.ahmed@communities.gov.uk::edc70302-ed36-4a9e-8c0d-6f2d060290dd" providerId="AD"/>
  <p188:author id="{CA98BAE1-1366-675C-3C85-A9061DC386EC}" name="Emma Short" initials="ES" userId="S::Emma.Short@communities.gov.uk::a4b45100-22ca-499e-9eff-6e94d1d9aee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A97DB8-A660-414D-B10C-77EB267CCEDB}" v="22" dt="2025-08-05T12:39:34.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38"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7.xml"/></Relationships>
</file>

<file path=ppt/comments/modernComment_6C5_2553B3F7.xml><?xml version="1.0" encoding="utf-8"?>
<p188:cmLst xmlns:a="http://schemas.openxmlformats.org/drawingml/2006/main" xmlns:r="http://schemas.openxmlformats.org/officeDocument/2006/relationships" xmlns:p188="http://schemas.microsoft.com/office/powerpoint/2018/8/main">
  <p188:cm id="{B5A0AE75-19A8-49B7-AD58-2322758518C3}" authorId="{C419BC03-DC01-BD31-0EB0-E2F2A724812C}" status="resolved" created="2025-07-30T11:39:54.251">
    <pc:sldMkLst xmlns:pc="http://schemas.microsoft.com/office/powerpoint/2013/main/command">
      <pc:docMk/>
      <pc:sldMk cId="626242551" sldId="1733"/>
    </pc:sldMkLst>
    <p188:txBody>
      <a:bodyPr/>
      <a:lstStyle/>
      <a:p>
        <a:r>
          <a:rPr lang="en-GB"/>
          <a:t>Awaiting confirmation of what we can say RE RRB implementation/RA</a:t>
        </a:r>
      </a:p>
    </p188:txBody>
  </p188:cm>
</p188: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DCBC64-17BA-4D5A-B8DE-DDDA1E580349}"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8A0B66ED-02FF-4F6A-98BF-9E5C6D6F275B}">
      <dgm:prSet custT="1"/>
      <dgm:spPr>
        <a:solidFill>
          <a:schemeClr val="tx2">
            <a:lumMod val="90000"/>
            <a:lumOff val="10000"/>
          </a:schemeClr>
        </a:solidFill>
      </dgm:spPr>
      <dgm:t>
        <a:bodyPr/>
        <a:lstStyle/>
        <a:p>
          <a:r>
            <a:rPr lang="en-GB" sz="2000"/>
            <a:t>Components </a:t>
          </a:r>
          <a:r>
            <a:rPr lang="en-GB" sz="2000" b="1"/>
            <a:t>no longer </a:t>
          </a:r>
          <a:r>
            <a:rPr lang="en-GB" sz="2000" b="0"/>
            <a:t>need to be </a:t>
          </a:r>
          <a:r>
            <a:rPr lang="en-GB" sz="2000" b="1"/>
            <a:t>old </a:t>
          </a:r>
          <a:r>
            <a:rPr lang="en-GB" sz="2000" i="1"/>
            <a:t>as</a:t>
          </a:r>
          <a:r>
            <a:rPr lang="en-GB" sz="2000"/>
            <a:t> </a:t>
          </a:r>
          <a:r>
            <a:rPr lang="en-GB" sz="2000" i="1"/>
            <a:t>well</a:t>
          </a:r>
          <a:r>
            <a:rPr lang="en-GB" sz="2000"/>
            <a:t> as in </a:t>
          </a:r>
          <a:r>
            <a:rPr lang="en-GB" sz="2000" b="1"/>
            <a:t>disrepair</a:t>
          </a:r>
          <a:r>
            <a:rPr lang="en-GB" sz="2000"/>
            <a:t> to fail</a:t>
          </a:r>
        </a:p>
      </dgm:t>
    </dgm:pt>
    <dgm:pt modelId="{C00A5CCD-585F-4056-8F24-688DA743EA9A}" type="parTrans" cxnId="{2262DDF2-469C-4944-83D8-8242662CC613}">
      <dgm:prSet/>
      <dgm:spPr/>
      <dgm:t>
        <a:bodyPr/>
        <a:lstStyle/>
        <a:p>
          <a:endParaRPr lang="en-GB" sz="1400"/>
        </a:p>
      </dgm:t>
    </dgm:pt>
    <dgm:pt modelId="{AA8C7E88-28AD-430E-B184-C378C7EAF5A5}" type="sibTrans" cxnId="{2262DDF2-469C-4944-83D8-8242662CC613}">
      <dgm:prSet/>
      <dgm:spPr/>
      <dgm:t>
        <a:bodyPr/>
        <a:lstStyle/>
        <a:p>
          <a:endParaRPr lang="en-GB" sz="1400"/>
        </a:p>
      </dgm:t>
    </dgm:pt>
    <dgm:pt modelId="{80048E6F-F156-4A27-9208-4C363BFCBE94}">
      <dgm:prSet custT="1"/>
      <dgm:spPr>
        <a:solidFill>
          <a:schemeClr val="tx2">
            <a:lumMod val="90000"/>
            <a:lumOff val="10000"/>
          </a:schemeClr>
        </a:solidFill>
      </dgm:spPr>
      <dgm:t>
        <a:bodyPr/>
        <a:lstStyle/>
        <a:p>
          <a:r>
            <a:rPr lang="en-GB" sz="2000"/>
            <a:t>The definition of disrepair is </a:t>
          </a:r>
          <a:r>
            <a:rPr lang="en-GB" sz="2000" b="1"/>
            <a:t>simplified </a:t>
          </a:r>
          <a:r>
            <a:rPr lang="en-GB" sz="2000" b="0"/>
            <a:t>to be more descriptive</a:t>
          </a:r>
        </a:p>
      </dgm:t>
    </dgm:pt>
    <dgm:pt modelId="{284871E9-E8E0-4C4F-B529-B60D97901EC3}" type="parTrans" cxnId="{9CFAF558-8C4A-4D09-AA2A-C396834A226C}">
      <dgm:prSet/>
      <dgm:spPr/>
      <dgm:t>
        <a:bodyPr/>
        <a:lstStyle/>
        <a:p>
          <a:endParaRPr lang="en-GB" sz="1400"/>
        </a:p>
      </dgm:t>
    </dgm:pt>
    <dgm:pt modelId="{5D8D3BCC-8D85-4F35-8734-C7CC01F98AE1}" type="sibTrans" cxnId="{9CFAF558-8C4A-4D09-AA2A-C396834A226C}">
      <dgm:prSet/>
      <dgm:spPr/>
      <dgm:t>
        <a:bodyPr/>
        <a:lstStyle/>
        <a:p>
          <a:endParaRPr lang="en-GB" sz="1400"/>
        </a:p>
      </dgm:t>
    </dgm:pt>
    <dgm:pt modelId="{E1A12CE9-67D7-484F-9B4E-A29735B7FFBC}">
      <dgm:prSet custT="1"/>
      <dgm:spPr>
        <a:solidFill>
          <a:schemeClr val="tx2">
            <a:lumMod val="90000"/>
            <a:lumOff val="10000"/>
          </a:schemeClr>
        </a:solidFill>
      </dgm:spPr>
      <dgm:t>
        <a:bodyPr/>
        <a:lstStyle/>
        <a:p>
          <a:r>
            <a:rPr lang="en-GB" sz="2000" b="1"/>
            <a:t>New building components </a:t>
          </a:r>
          <a:r>
            <a:rPr lang="en-GB" sz="2000"/>
            <a:t>are brought in scope</a:t>
          </a:r>
        </a:p>
      </dgm:t>
    </dgm:pt>
    <dgm:pt modelId="{3DB9806B-767A-444A-A7E9-6BC56EB5666B}" type="parTrans" cxnId="{CE55652B-8D4B-4C56-836E-2F4E0320E2E3}">
      <dgm:prSet/>
      <dgm:spPr/>
      <dgm:t>
        <a:bodyPr/>
        <a:lstStyle/>
        <a:p>
          <a:endParaRPr lang="en-GB" sz="1400"/>
        </a:p>
      </dgm:t>
    </dgm:pt>
    <dgm:pt modelId="{2CA0D412-ACED-4D7D-9435-215148B65C12}" type="sibTrans" cxnId="{CE55652B-8D4B-4C56-836E-2F4E0320E2E3}">
      <dgm:prSet/>
      <dgm:spPr/>
      <dgm:t>
        <a:bodyPr/>
        <a:lstStyle/>
        <a:p>
          <a:endParaRPr lang="en-GB" sz="1400"/>
        </a:p>
      </dgm:t>
    </dgm:pt>
    <dgm:pt modelId="{7BA753F4-1660-4E6C-9B95-913BD0AB5F71}" type="pres">
      <dgm:prSet presAssocID="{9DDCBC64-17BA-4D5A-B8DE-DDDA1E580349}" presName="linear" presStyleCnt="0">
        <dgm:presLayoutVars>
          <dgm:animLvl val="lvl"/>
          <dgm:resizeHandles val="exact"/>
        </dgm:presLayoutVars>
      </dgm:prSet>
      <dgm:spPr/>
    </dgm:pt>
    <dgm:pt modelId="{6B13EDC4-954C-4EAB-A159-59447DAAEFCC}" type="pres">
      <dgm:prSet presAssocID="{8A0B66ED-02FF-4F6A-98BF-9E5C6D6F275B}" presName="parentText" presStyleLbl="node1" presStyleIdx="0" presStyleCnt="3">
        <dgm:presLayoutVars>
          <dgm:chMax val="0"/>
          <dgm:bulletEnabled val="1"/>
        </dgm:presLayoutVars>
      </dgm:prSet>
      <dgm:spPr/>
    </dgm:pt>
    <dgm:pt modelId="{D163ABB1-C118-4870-8764-56FCE3E32C88}" type="pres">
      <dgm:prSet presAssocID="{AA8C7E88-28AD-430E-B184-C378C7EAF5A5}" presName="spacer" presStyleCnt="0"/>
      <dgm:spPr/>
    </dgm:pt>
    <dgm:pt modelId="{03624D1C-EE06-4140-9BD5-AD56569557F1}" type="pres">
      <dgm:prSet presAssocID="{80048E6F-F156-4A27-9208-4C363BFCBE94}" presName="parentText" presStyleLbl="node1" presStyleIdx="1" presStyleCnt="3">
        <dgm:presLayoutVars>
          <dgm:chMax val="0"/>
          <dgm:bulletEnabled val="1"/>
        </dgm:presLayoutVars>
      </dgm:prSet>
      <dgm:spPr/>
    </dgm:pt>
    <dgm:pt modelId="{6CD053B3-9751-42CE-BFE0-CB896829BC85}" type="pres">
      <dgm:prSet presAssocID="{5D8D3BCC-8D85-4F35-8734-C7CC01F98AE1}" presName="spacer" presStyleCnt="0"/>
      <dgm:spPr/>
    </dgm:pt>
    <dgm:pt modelId="{9B591C5A-007D-4C93-9226-0FA93A22443D}" type="pres">
      <dgm:prSet presAssocID="{E1A12CE9-67D7-484F-9B4E-A29735B7FFBC}" presName="parentText" presStyleLbl="node1" presStyleIdx="2" presStyleCnt="3">
        <dgm:presLayoutVars>
          <dgm:chMax val="0"/>
          <dgm:bulletEnabled val="1"/>
        </dgm:presLayoutVars>
      </dgm:prSet>
      <dgm:spPr/>
    </dgm:pt>
  </dgm:ptLst>
  <dgm:cxnLst>
    <dgm:cxn modelId="{CE55652B-8D4B-4C56-836E-2F4E0320E2E3}" srcId="{9DDCBC64-17BA-4D5A-B8DE-DDDA1E580349}" destId="{E1A12CE9-67D7-484F-9B4E-A29735B7FFBC}" srcOrd="2" destOrd="0" parTransId="{3DB9806B-767A-444A-A7E9-6BC56EB5666B}" sibTransId="{2CA0D412-ACED-4D7D-9435-215148B65C12}"/>
    <dgm:cxn modelId="{9CFAF558-8C4A-4D09-AA2A-C396834A226C}" srcId="{9DDCBC64-17BA-4D5A-B8DE-DDDA1E580349}" destId="{80048E6F-F156-4A27-9208-4C363BFCBE94}" srcOrd="1" destOrd="0" parTransId="{284871E9-E8E0-4C4F-B529-B60D97901EC3}" sibTransId="{5D8D3BCC-8D85-4F35-8734-C7CC01F98AE1}"/>
    <dgm:cxn modelId="{4A494C7D-49D2-4115-A8EA-E3304FD23B13}" type="presOf" srcId="{8A0B66ED-02FF-4F6A-98BF-9E5C6D6F275B}" destId="{6B13EDC4-954C-4EAB-A159-59447DAAEFCC}" srcOrd="0" destOrd="0" presId="urn:microsoft.com/office/officeart/2005/8/layout/vList2"/>
    <dgm:cxn modelId="{45277984-4641-4E4A-B8F5-30E5A8C3D450}" type="presOf" srcId="{E1A12CE9-67D7-484F-9B4E-A29735B7FFBC}" destId="{9B591C5A-007D-4C93-9226-0FA93A22443D}" srcOrd="0" destOrd="0" presId="urn:microsoft.com/office/officeart/2005/8/layout/vList2"/>
    <dgm:cxn modelId="{584CDFD7-2037-4259-959B-04870C5FF613}" type="presOf" srcId="{9DDCBC64-17BA-4D5A-B8DE-DDDA1E580349}" destId="{7BA753F4-1660-4E6C-9B95-913BD0AB5F71}" srcOrd="0" destOrd="0" presId="urn:microsoft.com/office/officeart/2005/8/layout/vList2"/>
    <dgm:cxn modelId="{2262DDF2-469C-4944-83D8-8242662CC613}" srcId="{9DDCBC64-17BA-4D5A-B8DE-DDDA1E580349}" destId="{8A0B66ED-02FF-4F6A-98BF-9E5C6D6F275B}" srcOrd="0" destOrd="0" parTransId="{C00A5CCD-585F-4056-8F24-688DA743EA9A}" sibTransId="{AA8C7E88-28AD-430E-B184-C378C7EAF5A5}"/>
    <dgm:cxn modelId="{67DE89F3-4D5F-4B02-B97C-53BE37B4B1BC}" type="presOf" srcId="{80048E6F-F156-4A27-9208-4C363BFCBE94}" destId="{03624D1C-EE06-4140-9BD5-AD56569557F1}" srcOrd="0" destOrd="0" presId="urn:microsoft.com/office/officeart/2005/8/layout/vList2"/>
    <dgm:cxn modelId="{FE292A44-1593-4CAF-9A43-4E6A752A8B5F}" type="presParOf" srcId="{7BA753F4-1660-4E6C-9B95-913BD0AB5F71}" destId="{6B13EDC4-954C-4EAB-A159-59447DAAEFCC}" srcOrd="0" destOrd="0" presId="urn:microsoft.com/office/officeart/2005/8/layout/vList2"/>
    <dgm:cxn modelId="{95A3160A-B20B-437A-BE07-B9AB10CE02D1}" type="presParOf" srcId="{7BA753F4-1660-4E6C-9B95-913BD0AB5F71}" destId="{D163ABB1-C118-4870-8764-56FCE3E32C88}" srcOrd="1" destOrd="0" presId="urn:microsoft.com/office/officeart/2005/8/layout/vList2"/>
    <dgm:cxn modelId="{859538D3-FA6B-46B2-87B2-008615970998}" type="presParOf" srcId="{7BA753F4-1660-4E6C-9B95-913BD0AB5F71}" destId="{03624D1C-EE06-4140-9BD5-AD56569557F1}" srcOrd="2" destOrd="0" presId="urn:microsoft.com/office/officeart/2005/8/layout/vList2"/>
    <dgm:cxn modelId="{61EDFC48-5D15-4622-AD68-9CC374B6B72F}" type="presParOf" srcId="{7BA753F4-1660-4E6C-9B95-913BD0AB5F71}" destId="{6CD053B3-9751-42CE-BFE0-CB896829BC85}" srcOrd="3" destOrd="0" presId="urn:microsoft.com/office/officeart/2005/8/layout/vList2"/>
    <dgm:cxn modelId="{5D35A847-11E3-43FE-BD83-377B9DE8C42A}" type="presParOf" srcId="{7BA753F4-1660-4E6C-9B95-913BD0AB5F71}" destId="{9B591C5A-007D-4C93-9226-0FA93A22443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2CEE446-93DB-4509-8F1F-9390C8CF9CA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CA66FD53-29FB-4AA4-8344-632C99A1604E}">
      <dgm:prSet custT="1"/>
      <dgm:spPr/>
      <dgm:t>
        <a:bodyPr/>
        <a:lstStyle/>
        <a:p>
          <a:r>
            <a:rPr lang="en-GB" sz="1600"/>
            <a:t>The approach to exemptions </a:t>
          </a:r>
          <a:r>
            <a:rPr lang="en-GB" sz="1600" b="0"/>
            <a:t>will reflect </a:t>
          </a:r>
          <a:r>
            <a:rPr lang="en-GB" sz="1600" b="1"/>
            <a:t>differences between the tenures</a:t>
          </a:r>
          <a:endParaRPr lang="en-GB" sz="1600"/>
        </a:p>
      </dgm:t>
    </dgm:pt>
    <dgm:pt modelId="{7EB43112-CAA2-47CD-8E8A-1C0B4A2D0909}" type="parTrans" cxnId="{CA81BBC4-D8CC-4D1D-8985-224C8F32D46F}">
      <dgm:prSet/>
      <dgm:spPr/>
      <dgm:t>
        <a:bodyPr/>
        <a:lstStyle/>
        <a:p>
          <a:endParaRPr lang="en-GB" sz="1600"/>
        </a:p>
      </dgm:t>
    </dgm:pt>
    <dgm:pt modelId="{FBFF7C6A-1DFA-43E8-81B8-3D8C123E0BF3}" type="sibTrans" cxnId="{CA81BBC4-D8CC-4D1D-8985-224C8F32D46F}">
      <dgm:prSet/>
      <dgm:spPr/>
      <dgm:t>
        <a:bodyPr/>
        <a:lstStyle/>
        <a:p>
          <a:endParaRPr lang="en-GB" sz="1600"/>
        </a:p>
      </dgm:t>
    </dgm:pt>
    <dgm:pt modelId="{02FFB014-F044-467E-AC35-673436EB6911}">
      <dgm:prSet custT="1"/>
      <dgm:spPr/>
      <dgm:t>
        <a:bodyPr/>
        <a:lstStyle/>
        <a:p>
          <a:r>
            <a:rPr lang="en-GB" sz="1600"/>
            <a:t>It is important to recognise the </a:t>
          </a:r>
          <a:r>
            <a:rPr lang="en-GB" sz="1600" b="1"/>
            <a:t>rights and concerns of tenants</a:t>
          </a:r>
          <a:r>
            <a:rPr lang="en-GB" sz="1600"/>
            <a:t>, particularly those who may be vulnerable.</a:t>
          </a:r>
        </a:p>
      </dgm:t>
    </dgm:pt>
    <dgm:pt modelId="{38A2FD46-D44D-40A2-B01E-C2FEB5EC7C74}" type="parTrans" cxnId="{E22E536C-97C8-4364-A187-9917D827C25B}">
      <dgm:prSet/>
      <dgm:spPr/>
      <dgm:t>
        <a:bodyPr/>
        <a:lstStyle/>
        <a:p>
          <a:endParaRPr lang="en-GB"/>
        </a:p>
      </dgm:t>
    </dgm:pt>
    <dgm:pt modelId="{5CCAE684-5DC9-4DA0-8607-B3DAE27B6209}" type="sibTrans" cxnId="{E22E536C-97C8-4364-A187-9917D827C25B}">
      <dgm:prSet/>
      <dgm:spPr/>
      <dgm:t>
        <a:bodyPr/>
        <a:lstStyle/>
        <a:p>
          <a:endParaRPr lang="en-GB"/>
        </a:p>
      </dgm:t>
    </dgm:pt>
    <dgm:pt modelId="{9CFA38BA-5AA1-4D9F-A9EE-507C26BEA35B}">
      <dgm:prSet custT="1"/>
      <dgm:spPr/>
      <dgm:t>
        <a:bodyPr/>
        <a:lstStyle/>
        <a:p>
          <a:r>
            <a:rPr lang="en-GB" sz="1600"/>
            <a:t>In the SRS, </a:t>
          </a:r>
          <a:r>
            <a:rPr lang="en-GB" sz="1600" b="0"/>
            <a:t>social landlords will continue to </a:t>
          </a:r>
          <a:r>
            <a:rPr lang="en-GB" sz="1600" b="1"/>
            <a:t>declare </a:t>
          </a:r>
          <a:r>
            <a:rPr lang="en-GB" sz="1600" b="0"/>
            <a:t>the number of properties which they </a:t>
          </a:r>
          <a:r>
            <a:rPr lang="en-GB" sz="1600" b="1"/>
            <a:t>assess are exempt </a:t>
          </a:r>
          <a:r>
            <a:rPr lang="en-GB" sz="1600"/>
            <a:t>to the Regulator of Social Housing.</a:t>
          </a:r>
        </a:p>
      </dgm:t>
    </dgm:pt>
    <dgm:pt modelId="{7C215F87-0664-428B-936B-CAFFB5FEE04C}" type="parTrans" cxnId="{25F90444-EC47-453C-925A-C0AC507465E0}">
      <dgm:prSet/>
      <dgm:spPr/>
      <dgm:t>
        <a:bodyPr/>
        <a:lstStyle/>
        <a:p>
          <a:endParaRPr lang="en-GB"/>
        </a:p>
      </dgm:t>
    </dgm:pt>
    <dgm:pt modelId="{BCA0230E-0347-4C21-A43E-63FF3AEEEB91}" type="sibTrans" cxnId="{25F90444-EC47-453C-925A-C0AC507465E0}">
      <dgm:prSet/>
      <dgm:spPr/>
      <dgm:t>
        <a:bodyPr/>
        <a:lstStyle/>
        <a:p>
          <a:endParaRPr lang="en-GB"/>
        </a:p>
      </dgm:t>
    </dgm:pt>
    <dgm:pt modelId="{7FBE751E-1321-4C97-997A-3D4E0C2E96F6}" type="pres">
      <dgm:prSet presAssocID="{52CEE446-93DB-4509-8F1F-9390C8CF9CA7}" presName="vert0" presStyleCnt="0">
        <dgm:presLayoutVars>
          <dgm:dir/>
          <dgm:animOne val="branch"/>
          <dgm:animLvl val="lvl"/>
        </dgm:presLayoutVars>
      </dgm:prSet>
      <dgm:spPr/>
    </dgm:pt>
    <dgm:pt modelId="{CE70CEE4-DC27-47A7-B84C-B3A25CE3A2A7}" type="pres">
      <dgm:prSet presAssocID="{CA66FD53-29FB-4AA4-8344-632C99A1604E}" presName="thickLine" presStyleLbl="alignNode1" presStyleIdx="0" presStyleCnt="3"/>
      <dgm:spPr/>
    </dgm:pt>
    <dgm:pt modelId="{38D86F41-F83A-4602-ACB0-0F26DCACD57D}" type="pres">
      <dgm:prSet presAssocID="{CA66FD53-29FB-4AA4-8344-632C99A1604E}" presName="horz1" presStyleCnt="0"/>
      <dgm:spPr/>
    </dgm:pt>
    <dgm:pt modelId="{AE8B0A27-22AA-4592-B7C4-B8B3DF295D9B}" type="pres">
      <dgm:prSet presAssocID="{CA66FD53-29FB-4AA4-8344-632C99A1604E}" presName="tx1" presStyleLbl="revTx" presStyleIdx="0" presStyleCnt="3"/>
      <dgm:spPr/>
    </dgm:pt>
    <dgm:pt modelId="{05E86EA9-2C8F-4821-A5DE-78CD034DD512}" type="pres">
      <dgm:prSet presAssocID="{CA66FD53-29FB-4AA4-8344-632C99A1604E}" presName="vert1" presStyleCnt="0"/>
      <dgm:spPr/>
    </dgm:pt>
    <dgm:pt modelId="{1E6FE6FC-2D30-4AC5-93B5-63CA6C4FBB7C}" type="pres">
      <dgm:prSet presAssocID="{02FFB014-F044-467E-AC35-673436EB6911}" presName="thickLine" presStyleLbl="alignNode1" presStyleIdx="1" presStyleCnt="3"/>
      <dgm:spPr/>
    </dgm:pt>
    <dgm:pt modelId="{07BD8F7E-F29A-40DA-89C2-4F8AFB9103F4}" type="pres">
      <dgm:prSet presAssocID="{02FFB014-F044-467E-AC35-673436EB6911}" presName="horz1" presStyleCnt="0"/>
      <dgm:spPr/>
    </dgm:pt>
    <dgm:pt modelId="{179330E2-500D-48B0-A5A1-2C55645EF7C6}" type="pres">
      <dgm:prSet presAssocID="{02FFB014-F044-467E-AC35-673436EB6911}" presName="tx1" presStyleLbl="revTx" presStyleIdx="1" presStyleCnt="3"/>
      <dgm:spPr/>
    </dgm:pt>
    <dgm:pt modelId="{A1B79F81-6688-423B-B66A-6851FD4C9B79}" type="pres">
      <dgm:prSet presAssocID="{02FFB014-F044-467E-AC35-673436EB6911}" presName="vert1" presStyleCnt="0"/>
      <dgm:spPr/>
    </dgm:pt>
    <dgm:pt modelId="{AF6C0BC2-955D-402B-95F0-C57513183D11}" type="pres">
      <dgm:prSet presAssocID="{9CFA38BA-5AA1-4D9F-A9EE-507C26BEA35B}" presName="thickLine" presStyleLbl="alignNode1" presStyleIdx="2" presStyleCnt="3"/>
      <dgm:spPr/>
    </dgm:pt>
    <dgm:pt modelId="{7D36B580-E715-41AF-A64C-0849D47AFC6B}" type="pres">
      <dgm:prSet presAssocID="{9CFA38BA-5AA1-4D9F-A9EE-507C26BEA35B}" presName="horz1" presStyleCnt="0"/>
      <dgm:spPr/>
    </dgm:pt>
    <dgm:pt modelId="{F378A570-94CC-497C-9D84-DCFCE35D6FD6}" type="pres">
      <dgm:prSet presAssocID="{9CFA38BA-5AA1-4D9F-A9EE-507C26BEA35B}" presName="tx1" presStyleLbl="revTx" presStyleIdx="2" presStyleCnt="3"/>
      <dgm:spPr/>
    </dgm:pt>
    <dgm:pt modelId="{CC5F9E1F-3502-4896-9436-725D998D6E56}" type="pres">
      <dgm:prSet presAssocID="{9CFA38BA-5AA1-4D9F-A9EE-507C26BEA35B}" presName="vert1" presStyleCnt="0"/>
      <dgm:spPr/>
    </dgm:pt>
  </dgm:ptLst>
  <dgm:cxnLst>
    <dgm:cxn modelId="{9FCC9903-A1C0-47C3-865B-C09896909937}" type="presOf" srcId="{CA66FD53-29FB-4AA4-8344-632C99A1604E}" destId="{AE8B0A27-22AA-4592-B7C4-B8B3DF295D9B}" srcOrd="0" destOrd="0" presId="urn:microsoft.com/office/officeart/2008/layout/LinedList"/>
    <dgm:cxn modelId="{25F90444-EC47-453C-925A-C0AC507465E0}" srcId="{52CEE446-93DB-4509-8F1F-9390C8CF9CA7}" destId="{9CFA38BA-5AA1-4D9F-A9EE-507C26BEA35B}" srcOrd="2" destOrd="0" parTransId="{7C215F87-0664-428B-936B-CAFFB5FEE04C}" sibTransId="{BCA0230E-0347-4C21-A43E-63FF3AEEEB91}"/>
    <dgm:cxn modelId="{E22E536C-97C8-4364-A187-9917D827C25B}" srcId="{52CEE446-93DB-4509-8F1F-9390C8CF9CA7}" destId="{02FFB014-F044-467E-AC35-673436EB6911}" srcOrd="1" destOrd="0" parTransId="{38A2FD46-D44D-40A2-B01E-C2FEB5EC7C74}" sibTransId="{5CCAE684-5DC9-4DA0-8607-B3DAE27B6209}"/>
    <dgm:cxn modelId="{C5CFA44D-F43E-4292-8B86-B21668DF92E0}" type="presOf" srcId="{9CFA38BA-5AA1-4D9F-A9EE-507C26BEA35B}" destId="{F378A570-94CC-497C-9D84-DCFCE35D6FD6}" srcOrd="0" destOrd="0" presId="urn:microsoft.com/office/officeart/2008/layout/LinedList"/>
    <dgm:cxn modelId="{60D4387C-C18F-4501-8091-89C5C2B75D4E}" type="presOf" srcId="{02FFB014-F044-467E-AC35-673436EB6911}" destId="{179330E2-500D-48B0-A5A1-2C55645EF7C6}" srcOrd="0" destOrd="0" presId="urn:microsoft.com/office/officeart/2008/layout/LinedList"/>
    <dgm:cxn modelId="{13132F9A-A710-49E7-8E38-6363A462622A}" type="presOf" srcId="{52CEE446-93DB-4509-8F1F-9390C8CF9CA7}" destId="{7FBE751E-1321-4C97-997A-3D4E0C2E96F6}" srcOrd="0" destOrd="0" presId="urn:microsoft.com/office/officeart/2008/layout/LinedList"/>
    <dgm:cxn modelId="{CA81BBC4-D8CC-4D1D-8985-224C8F32D46F}" srcId="{52CEE446-93DB-4509-8F1F-9390C8CF9CA7}" destId="{CA66FD53-29FB-4AA4-8344-632C99A1604E}" srcOrd="0" destOrd="0" parTransId="{7EB43112-CAA2-47CD-8E8A-1C0B4A2D0909}" sibTransId="{FBFF7C6A-1DFA-43E8-81B8-3D8C123E0BF3}"/>
    <dgm:cxn modelId="{C10AE394-5525-44D8-8B2E-7170765B6790}" type="presParOf" srcId="{7FBE751E-1321-4C97-997A-3D4E0C2E96F6}" destId="{CE70CEE4-DC27-47A7-B84C-B3A25CE3A2A7}" srcOrd="0" destOrd="0" presId="urn:microsoft.com/office/officeart/2008/layout/LinedList"/>
    <dgm:cxn modelId="{82C37369-F9EC-42FB-B618-4AA6853F518A}" type="presParOf" srcId="{7FBE751E-1321-4C97-997A-3D4E0C2E96F6}" destId="{38D86F41-F83A-4602-ACB0-0F26DCACD57D}" srcOrd="1" destOrd="0" presId="urn:microsoft.com/office/officeart/2008/layout/LinedList"/>
    <dgm:cxn modelId="{7E87BCE6-5912-43DE-AB61-A569C737EEC2}" type="presParOf" srcId="{38D86F41-F83A-4602-ACB0-0F26DCACD57D}" destId="{AE8B0A27-22AA-4592-B7C4-B8B3DF295D9B}" srcOrd="0" destOrd="0" presId="urn:microsoft.com/office/officeart/2008/layout/LinedList"/>
    <dgm:cxn modelId="{8F981BE1-D900-43D6-BDDC-C9C5DE796923}" type="presParOf" srcId="{38D86F41-F83A-4602-ACB0-0F26DCACD57D}" destId="{05E86EA9-2C8F-4821-A5DE-78CD034DD512}" srcOrd="1" destOrd="0" presId="urn:microsoft.com/office/officeart/2008/layout/LinedList"/>
    <dgm:cxn modelId="{617BEE5E-5439-418A-BEC7-23BFE399C015}" type="presParOf" srcId="{7FBE751E-1321-4C97-997A-3D4E0C2E96F6}" destId="{1E6FE6FC-2D30-4AC5-93B5-63CA6C4FBB7C}" srcOrd="2" destOrd="0" presId="urn:microsoft.com/office/officeart/2008/layout/LinedList"/>
    <dgm:cxn modelId="{E19B39A1-4723-4D15-873D-98843F0C51AA}" type="presParOf" srcId="{7FBE751E-1321-4C97-997A-3D4E0C2E96F6}" destId="{07BD8F7E-F29A-40DA-89C2-4F8AFB9103F4}" srcOrd="3" destOrd="0" presId="urn:microsoft.com/office/officeart/2008/layout/LinedList"/>
    <dgm:cxn modelId="{4456B3C7-D97B-4FAD-A2C5-11EF71F05CC7}" type="presParOf" srcId="{07BD8F7E-F29A-40DA-89C2-4F8AFB9103F4}" destId="{179330E2-500D-48B0-A5A1-2C55645EF7C6}" srcOrd="0" destOrd="0" presId="urn:microsoft.com/office/officeart/2008/layout/LinedList"/>
    <dgm:cxn modelId="{2AC6E34C-353B-4B49-AE98-67F32430C30F}" type="presParOf" srcId="{07BD8F7E-F29A-40DA-89C2-4F8AFB9103F4}" destId="{A1B79F81-6688-423B-B66A-6851FD4C9B79}" srcOrd="1" destOrd="0" presId="urn:microsoft.com/office/officeart/2008/layout/LinedList"/>
    <dgm:cxn modelId="{0BFCD597-34D1-4D79-BBB9-867CD0CBD0B4}" type="presParOf" srcId="{7FBE751E-1321-4C97-997A-3D4E0C2E96F6}" destId="{AF6C0BC2-955D-402B-95F0-C57513183D11}" srcOrd="4" destOrd="0" presId="urn:microsoft.com/office/officeart/2008/layout/LinedList"/>
    <dgm:cxn modelId="{21BCABC0-32DC-43FC-83F3-F4C0CD8A900E}" type="presParOf" srcId="{7FBE751E-1321-4C97-997A-3D4E0C2E96F6}" destId="{7D36B580-E715-41AF-A64C-0849D47AFC6B}" srcOrd="5" destOrd="0" presId="urn:microsoft.com/office/officeart/2008/layout/LinedList"/>
    <dgm:cxn modelId="{9187109A-937C-4BA7-AB33-B7F3E6456CAD}" type="presParOf" srcId="{7D36B580-E715-41AF-A64C-0849D47AFC6B}" destId="{F378A570-94CC-497C-9D84-DCFCE35D6FD6}" srcOrd="0" destOrd="0" presId="urn:microsoft.com/office/officeart/2008/layout/LinedList"/>
    <dgm:cxn modelId="{F3558F0E-E5C3-40CA-A3DC-AC02C694DC38}" type="presParOf" srcId="{7D36B580-E715-41AF-A64C-0849D47AFC6B}" destId="{CC5F9E1F-3502-4896-9436-725D998D6E56}"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E79DA6-6BED-8747-B8C6-60FD6AF9D653}" type="doc">
      <dgm:prSet loTypeId="urn:microsoft.com/office/officeart/2005/8/layout/radial1" loCatId="" qsTypeId="urn:microsoft.com/office/officeart/2005/8/quickstyle/simple1" qsCatId="simple" csTypeId="urn:microsoft.com/office/officeart/2005/8/colors/colorful1" csCatId="colorful" phldr="1"/>
      <dgm:spPr/>
      <dgm:t>
        <a:bodyPr/>
        <a:lstStyle/>
        <a:p>
          <a:endParaRPr lang="en-GB"/>
        </a:p>
      </dgm:t>
    </dgm:pt>
    <dgm:pt modelId="{B9184E4A-5782-3149-8A51-FE6D9BCB25AF}">
      <dgm:prSet phldrT="[Text]" custT="1"/>
      <dgm:spPr/>
      <dgm:t>
        <a:bodyPr/>
        <a:lstStyle/>
        <a:p>
          <a:pPr algn="ctr"/>
          <a:r>
            <a:rPr lang="en-GB" sz="1050" b="1"/>
            <a:t>Specific exemptions</a:t>
          </a:r>
        </a:p>
      </dgm:t>
    </dgm:pt>
    <dgm:pt modelId="{53D14BA2-483F-6043-A4C7-C3DFA90163A7}" type="parTrans" cxnId="{F4995088-945A-A243-91ED-AD30A44A05EA}">
      <dgm:prSet/>
      <dgm:spPr/>
      <dgm:t>
        <a:bodyPr/>
        <a:lstStyle/>
        <a:p>
          <a:endParaRPr lang="en-GB"/>
        </a:p>
      </dgm:t>
    </dgm:pt>
    <dgm:pt modelId="{9BCCA54E-58E3-AC49-BE5C-B81E52298C26}" type="sibTrans" cxnId="{F4995088-945A-A243-91ED-AD30A44A05EA}">
      <dgm:prSet/>
      <dgm:spPr/>
      <dgm:t>
        <a:bodyPr/>
        <a:lstStyle/>
        <a:p>
          <a:endParaRPr lang="en-GB"/>
        </a:p>
      </dgm:t>
    </dgm:pt>
    <dgm:pt modelId="{A9B9D54A-BA5D-C542-9EE2-4E04C6C8C78C}">
      <dgm:prSet phldrT="[Text]" custT="1"/>
      <dgm:spPr/>
      <dgm:t>
        <a:bodyPr/>
        <a:lstStyle/>
        <a:p>
          <a:pPr algn="ctr">
            <a:buNone/>
          </a:pPr>
          <a:r>
            <a:rPr lang="en-GB" sz="900" b="1"/>
            <a:t>Tenant</a:t>
          </a:r>
          <a:r>
            <a:rPr lang="en-GB" sz="1200" b="1"/>
            <a:t> </a:t>
          </a:r>
          <a:r>
            <a:rPr lang="en-GB" sz="900" b="1"/>
            <a:t>refusal</a:t>
          </a:r>
        </a:p>
        <a:p>
          <a:pPr algn="ctr">
            <a:buFont typeface="Arial" panose="020B0604020202020204" pitchFamily="34" charset="0"/>
            <a:buChar char="•"/>
          </a:pPr>
          <a:r>
            <a:rPr lang="en-GB" sz="700" b="0"/>
            <a:t>Enhanced guidance to be provided</a:t>
          </a:r>
        </a:p>
      </dgm:t>
    </dgm:pt>
    <dgm:pt modelId="{5944E1AA-15CE-FE4D-A78E-75E5EC1DCA8A}" type="parTrans" cxnId="{525A4A52-575C-EA45-8316-51D9B56A6A43}">
      <dgm:prSet/>
      <dgm:spPr/>
      <dgm:t>
        <a:bodyPr/>
        <a:lstStyle/>
        <a:p>
          <a:endParaRPr lang="en-GB"/>
        </a:p>
      </dgm:t>
    </dgm:pt>
    <dgm:pt modelId="{993BBEE0-9300-7545-B7B3-171D2F9E2FD9}" type="sibTrans" cxnId="{525A4A52-575C-EA45-8316-51D9B56A6A43}">
      <dgm:prSet/>
      <dgm:spPr/>
      <dgm:t>
        <a:bodyPr/>
        <a:lstStyle/>
        <a:p>
          <a:endParaRPr lang="en-GB"/>
        </a:p>
      </dgm:t>
    </dgm:pt>
    <dgm:pt modelId="{A5F88C4C-CB6D-1A43-BF52-ABDD4AA35D7E}">
      <dgm:prSet phldrT="[Text]" custT="1"/>
      <dgm:spPr/>
      <dgm:t>
        <a:bodyPr/>
        <a:lstStyle/>
        <a:p>
          <a:pPr algn="ctr"/>
          <a:r>
            <a:rPr lang="en-GB" sz="900" b="1">
              <a:solidFill>
                <a:schemeClr val="bg1"/>
              </a:solidFill>
            </a:rPr>
            <a:t>Physical factors</a:t>
          </a:r>
        </a:p>
      </dgm:t>
    </dgm:pt>
    <dgm:pt modelId="{4DD05D63-313D-2A43-87F2-61E09CC61E50}" type="parTrans" cxnId="{54C542D5-B2AE-EE4E-9E9F-3598694EAEB6}">
      <dgm:prSet/>
      <dgm:spPr/>
      <dgm:t>
        <a:bodyPr/>
        <a:lstStyle/>
        <a:p>
          <a:endParaRPr lang="en-GB"/>
        </a:p>
      </dgm:t>
    </dgm:pt>
    <dgm:pt modelId="{D1AB7BA0-5226-4C48-98BC-EB23BE64CA23}" type="sibTrans" cxnId="{54C542D5-B2AE-EE4E-9E9F-3598694EAEB6}">
      <dgm:prSet/>
      <dgm:spPr/>
      <dgm:t>
        <a:bodyPr/>
        <a:lstStyle/>
        <a:p>
          <a:endParaRPr lang="en-GB"/>
        </a:p>
      </dgm:t>
    </dgm:pt>
    <dgm:pt modelId="{A281866D-C3CF-8C4B-9836-FCD4A43C3370}">
      <dgm:prSet custT="1"/>
      <dgm:spPr/>
      <dgm:t>
        <a:bodyPr/>
        <a:lstStyle/>
        <a:p>
          <a:pPr algn="ctr"/>
          <a:r>
            <a:rPr lang="en-GB" sz="900" b="1"/>
            <a:t>Sale, demolition, regeneration</a:t>
          </a:r>
        </a:p>
      </dgm:t>
    </dgm:pt>
    <dgm:pt modelId="{444523CE-8F21-8B4C-9D02-53233D337ED3}" type="parTrans" cxnId="{D1FCF5B4-3C0F-9D4C-86EE-04D04B5267BE}">
      <dgm:prSet/>
      <dgm:spPr/>
      <dgm:t>
        <a:bodyPr/>
        <a:lstStyle/>
        <a:p>
          <a:endParaRPr lang="en-GB"/>
        </a:p>
      </dgm:t>
    </dgm:pt>
    <dgm:pt modelId="{DB4E3552-BE58-A54C-B801-4016CF53F763}" type="sibTrans" cxnId="{D1FCF5B4-3C0F-9D4C-86EE-04D04B5267BE}">
      <dgm:prSet/>
      <dgm:spPr/>
      <dgm:t>
        <a:bodyPr/>
        <a:lstStyle/>
        <a:p>
          <a:endParaRPr lang="en-GB"/>
        </a:p>
      </dgm:t>
    </dgm:pt>
    <dgm:pt modelId="{23B559FD-E371-2844-A5E5-F5654060D6D6}">
      <dgm:prSet custT="1"/>
      <dgm:spPr/>
      <dgm:t>
        <a:bodyPr/>
        <a:lstStyle/>
        <a:p>
          <a:pPr algn="ctr"/>
          <a:r>
            <a:rPr lang="en-GB" sz="900" b="1"/>
            <a:t>MEES exemptions</a:t>
          </a:r>
        </a:p>
      </dgm:t>
    </dgm:pt>
    <dgm:pt modelId="{773010DE-8455-1C45-AD13-7C229E880AC1}" type="parTrans" cxnId="{C3655DDA-DF81-CB44-B2C8-260710F19AF5}">
      <dgm:prSet/>
      <dgm:spPr/>
      <dgm:t>
        <a:bodyPr/>
        <a:lstStyle/>
        <a:p>
          <a:endParaRPr lang="en-GB"/>
        </a:p>
      </dgm:t>
    </dgm:pt>
    <dgm:pt modelId="{A1A42DF4-B5AB-D741-BBB8-39B4D9D54B31}" type="sibTrans" cxnId="{C3655DDA-DF81-CB44-B2C8-260710F19AF5}">
      <dgm:prSet/>
      <dgm:spPr/>
      <dgm:t>
        <a:bodyPr/>
        <a:lstStyle/>
        <a:p>
          <a:endParaRPr lang="en-GB"/>
        </a:p>
      </dgm:t>
    </dgm:pt>
    <dgm:pt modelId="{CF715D01-6968-E54B-B4BD-478A1493C895}">
      <dgm:prSet custT="1"/>
      <dgm:spPr/>
      <dgm:t>
        <a:bodyPr/>
        <a:lstStyle/>
        <a:p>
          <a:pPr algn="ctr"/>
          <a:r>
            <a:rPr lang="en-GB" sz="900" b="1">
              <a:solidFill>
                <a:schemeClr val="bg1"/>
              </a:solidFill>
            </a:rPr>
            <a:t>Permissions</a:t>
          </a:r>
        </a:p>
        <a:p>
          <a:pPr algn="ctr"/>
          <a:r>
            <a:rPr lang="en-GB" sz="700" b="0">
              <a:solidFill>
                <a:schemeClr val="bg1"/>
              </a:solidFill>
            </a:rPr>
            <a:t>Planning,</a:t>
          </a:r>
          <a:r>
            <a:rPr lang="en-GB" sz="700" b="0" baseline="0">
              <a:solidFill>
                <a:schemeClr val="bg1"/>
              </a:solidFill>
            </a:rPr>
            <a:t> conservation, freeholders</a:t>
          </a:r>
          <a:endParaRPr lang="en-GB" sz="700" b="0">
            <a:solidFill>
              <a:schemeClr val="bg1"/>
            </a:solidFill>
          </a:endParaRPr>
        </a:p>
      </dgm:t>
    </dgm:pt>
    <dgm:pt modelId="{F20B0E99-AB92-C14B-8110-7B144103D006}" type="parTrans" cxnId="{ECCF1040-283F-194B-A8D3-EF8DBA766650}">
      <dgm:prSet/>
      <dgm:spPr/>
      <dgm:t>
        <a:bodyPr/>
        <a:lstStyle/>
        <a:p>
          <a:endParaRPr lang="en-GB"/>
        </a:p>
      </dgm:t>
    </dgm:pt>
    <dgm:pt modelId="{F8C62CC9-0B7F-3443-AC64-BFBAE2C78EBF}" type="sibTrans" cxnId="{ECCF1040-283F-194B-A8D3-EF8DBA766650}">
      <dgm:prSet/>
      <dgm:spPr/>
      <dgm:t>
        <a:bodyPr/>
        <a:lstStyle/>
        <a:p>
          <a:endParaRPr lang="en-GB"/>
        </a:p>
      </dgm:t>
    </dgm:pt>
    <dgm:pt modelId="{253E8D6B-56A6-E44D-AF4E-57C01DDF4B2A}" type="pres">
      <dgm:prSet presAssocID="{FAE79DA6-6BED-8747-B8C6-60FD6AF9D653}" presName="cycle" presStyleCnt="0">
        <dgm:presLayoutVars>
          <dgm:chMax val="1"/>
          <dgm:dir/>
          <dgm:animLvl val="ctr"/>
          <dgm:resizeHandles val="exact"/>
        </dgm:presLayoutVars>
      </dgm:prSet>
      <dgm:spPr/>
    </dgm:pt>
    <dgm:pt modelId="{799E8140-777A-954A-997C-D02F79734386}" type="pres">
      <dgm:prSet presAssocID="{B9184E4A-5782-3149-8A51-FE6D9BCB25AF}" presName="centerShape" presStyleLbl="node0" presStyleIdx="0" presStyleCnt="1"/>
      <dgm:spPr/>
    </dgm:pt>
    <dgm:pt modelId="{F59D2DE3-BE13-AB43-A96E-169D6138FFA0}" type="pres">
      <dgm:prSet presAssocID="{5944E1AA-15CE-FE4D-A78E-75E5EC1DCA8A}" presName="Name9" presStyleLbl="parChTrans1D2" presStyleIdx="0" presStyleCnt="5"/>
      <dgm:spPr/>
    </dgm:pt>
    <dgm:pt modelId="{460485FB-C22E-C34E-9754-E4B8181C804A}" type="pres">
      <dgm:prSet presAssocID="{5944E1AA-15CE-FE4D-A78E-75E5EC1DCA8A}" presName="connTx" presStyleLbl="parChTrans1D2" presStyleIdx="0" presStyleCnt="5"/>
      <dgm:spPr/>
    </dgm:pt>
    <dgm:pt modelId="{85C82181-86EB-8544-9B7E-4441F8E1F096}" type="pres">
      <dgm:prSet presAssocID="{A9B9D54A-BA5D-C542-9EE2-4E04C6C8C78C}" presName="node" presStyleLbl="node1" presStyleIdx="0" presStyleCnt="5">
        <dgm:presLayoutVars>
          <dgm:bulletEnabled val="1"/>
        </dgm:presLayoutVars>
      </dgm:prSet>
      <dgm:spPr/>
    </dgm:pt>
    <dgm:pt modelId="{9E043537-2DC8-EC42-83B7-B093F910C973}" type="pres">
      <dgm:prSet presAssocID="{4DD05D63-313D-2A43-87F2-61E09CC61E50}" presName="Name9" presStyleLbl="parChTrans1D2" presStyleIdx="1" presStyleCnt="5"/>
      <dgm:spPr/>
    </dgm:pt>
    <dgm:pt modelId="{666CF63B-1A63-2F49-AE1E-9C0970C04090}" type="pres">
      <dgm:prSet presAssocID="{4DD05D63-313D-2A43-87F2-61E09CC61E50}" presName="connTx" presStyleLbl="parChTrans1D2" presStyleIdx="1" presStyleCnt="5"/>
      <dgm:spPr/>
    </dgm:pt>
    <dgm:pt modelId="{9C0C679A-6046-524C-8E1A-0CABF2324C2F}" type="pres">
      <dgm:prSet presAssocID="{A5F88C4C-CB6D-1A43-BF52-ABDD4AA35D7E}" presName="node" presStyleLbl="node1" presStyleIdx="1" presStyleCnt="5">
        <dgm:presLayoutVars>
          <dgm:bulletEnabled val="1"/>
        </dgm:presLayoutVars>
      </dgm:prSet>
      <dgm:spPr/>
    </dgm:pt>
    <dgm:pt modelId="{CC12865C-CE1E-8649-8AEE-BFBF72097AFB}" type="pres">
      <dgm:prSet presAssocID="{444523CE-8F21-8B4C-9D02-53233D337ED3}" presName="Name9" presStyleLbl="parChTrans1D2" presStyleIdx="2" presStyleCnt="5"/>
      <dgm:spPr/>
    </dgm:pt>
    <dgm:pt modelId="{B9AE0C1E-9D6A-4548-9BBF-F6D92F6B8203}" type="pres">
      <dgm:prSet presAssocID="{444523CE-8F21-8B4C-9D02-53233D337ED3}" presName="connTx" presStyleLbl="parChTrans1D2" presStyleIdx="2" presStyleCnt="5"/>
      <dgm:spPr/>
    </dgm:pt>
    <dgm:pt modelId="{543E0398-D3AD-8341-AC04-4E3AE799682A}" type="pres">
      <dgm:prSet presAssocID="{A281866D-C3CF-8C4B-9836-FCD4A43C3370}" presName="node" presStyleLbl="node1" presStyleIdx="2" presStyleCnt="5">
        <dgm:presLayoutVars>
          <dgm:bulletEnabled val="1"/>
        </dgm:presLayoutVars>
      </dgm:prSet>
      <dgm:spPr/>
    </dgm:pt>
    <dgm:pt modelId="{1E0ECDE8-AD8C-AF45-B3B9-62E8BE075F62}" type="pres">
      <dgm:prSet presAssocID="{773010DE-8455-1C45-AD13-7C229E880AC1}" presName="Name9" presStyleLbl="parChTrans1D2" presStyleIdx="3" presStyleCnt="5"/>
      <dgm:spPr/>
    </dgm:pt>
    <dgm:pt modelId="{14123E56-D97B-1E48-B813-A72CA4466B8B}" type="pres">
      <dgm:prSet presAssocID="{773010DE-8455-1C45-AD13-7C229E880AC1}" presName="connTx" presStyleLbl="parChTrans1D2" presStyleIdx="3" presStyleCnt="5"/>
      <dgm:spPr/>
    </dgm:pt>
    <dgm:pt modelId="{249FB959-4EB3-5C4C-9829-7E489FE3E6B2}" type="pres">
      <dgm:prSet presAssocID="{23B559FD-E371-2844-A5E5-F5654060D6D6}" presName="node" presStyleLbl="node1" presStyleIdx="3" presStyleCnt="5">
        <dgm:presLayoutVars>
          <dgm:bulletEnabled val="1"/>
        </dgm:presLayoutVars>
      </dgm:prSet>
      <dgm:spPr/>
    </dgm:pt>
    <dgm:pt modelId="{6D65E026-D982-BF4B-89EB-32EA3755E3E4}" type="pres">
      <dgm:prSet presAssocID="{F20B0E99-AB92-C14B-8110-7B144103D006}" presName="Name9" presStyleLbl="parChTrans1D2" presStyleIdx="4" presStyleCnt="5"/>
      <dgm:spPr/>
    </dgm:pt>
    <dgm:pt modelId="{3C6ABC15-2770-7046-8030-67C8B06368EF}" type="pres">
      <dgm:prSet presAssocID="{F20B0E99-AB92-C14B-8110-7B144103D006}" presName="connTx" presStyleLbl="parChTrans1D2" presStyleIdx="4" presStyleCnt="5"/>
      <dgm:spPr/>
    </dgm:pt>
    <dgm:pt modelId="{D3346739-0B74-524E-B0E8-8D7DA57455B1}" type="pres">
      <dgm:prSet presAssocID="{CF715D01-6968-E54B-B4BD-478A1493C895}" presName="node" presStyleLbl="node1" presStyleIdx="4" presStyleCnt="5">
        <dgm:presLayoutVars>
          <dgm:bulletEnabled val="1"/>
        </dgm:presLayoutVars>
      </dgm:prSet>
      <dgm:spPr/>
    </dgm:pt>
  </dgm:ptLst>
  <dgm:cxnLst>
    <dgm:cxn modelId="{C97A390D-95C8-E048-9C29-F32353193A4F}" type="presOf" srcId="{B9184E4A-5782-3149-8A51-FE6D9BCB25AF}" destId="{799E8140-777A-954A-997C-D02F79734386}" srcOrd="0" destOrd="0" presId="urn:microsoft.com/office/officeart/2005/8/layout/radial1"/>
    <dgm:cxn modelId="{E68FF60F-9909-624B-8273-791B7723163D}" type="presOf" srcId="{F20B0E99-AB92-C14B-8110-7B144103D006}" destId="{6D65E026-D982-BF4B-89EB-32EA3755E3E4}" srcOrd="0" destOrd="0" presId="urn:microsoft.com/office/officeart/2005/8/layout/radial1"/>
    <dgm:cxn modelId="{1831742B-5CC0-0944-8AE5-BB0CD9530787}" type="presOf" srcId="{444523CE-8F21-8B4C-9D02-53233D337ED3}" destId="{B9AE0C1E-9D6A-4548-9BBF-F6D92F6B8203}" srcOrd="1" destOrd="0" presId="urn:microsoft.com/office/officeart/2005/8/layout/radial1"/>
    <dgm:cxn modelId="{ECCF1040-283F-194B-A8D3-EF8DBA766650}" srcId="{B9184E4A-5782-3149-8A51-FE6D9BCB25AF}" destId="{CF715D01-6968-E54B-B4BD-478A1493C895}" srcOrd="4" destOrd="0" parTransId="{F20B0E99-AB92-C14B-8110-7B144103D006}" sibTransId="{F8C62CC9-0B7F-3443-AC64-BFBAE2C78EBF}"/>
    <dgm:cxn modelId="{9598A741-318E-6745-8FE8-C64B23B38503}" type="presOf" srcId="{5944E1AA-15CE-FE4D-A78E-75E5EC1DCA8A}" destId="{460485FB-C22E-C34E-9754-E4B8181C804A}" srcOrd="1" destOrd="0" presId="urn:microsoft.com/office/officeart/2005/8/layout/radial1"/>
    <dgm:cxn modelId="{AD870163-D7D8-7C4C-A8BF-288F9829E740}" type="presOf" srcId="{773010DE-8455-1C45-AD13-7C229E880AC1}" destId="{14123E56-D97B-1E48-B813-A72CA4466B8B}" srcOrd="1" destOrd="0" presId="urn:microsoft.com/office/officeart/2005/8/layout/radial1"/>
    <dgm:cxn modelId="{296F6363-ADD5-5146-9107-063B86757DAD}" type="presOf" srcId="{A9B9D54A-BA5D-C542-9EE2-4E04C6C8C78C}" destId="{85C82181-86EB-8544-9B7E-4441F8E1F096}" srcOrd="0" destOrd="0" presId="urn:microsoft.com/office/officeart/2005/8/layout/radial1"/>
    <dgm:cxn modelId="{42C64165-7BF0-4C41-9DC1-92470225F8B0}" type="presOf" srcId="{23B559FD-E371-2844-A5E5-F5654060D6D6}" destId="{249FB959-4EB3-5C4C-9829-7E489FE3E6B2}" srcOrd="0" destOrd="0" presId="urn:microsoft.com/office/officeart/2005/8/layout/radial1"/>
    <dgm:cxn modelId="{93592052-CE9A-E44E-81D5-2BAC630B7B12}" type="presOf" srcId="{4DD05D63-313D-2A43-87F2-61E09CC61E50}" destId="{9E043537-2DC8-EC42-83B7-B093F910C973}" srcOrd="0" destOrd="0" presId="urn:microsoft.com/office/officeart/2005/8/layout/radial1"/>
    <dgm:cxn modelId="{525A4A52-575C-EA45-8316-51D9B56A6A43}" srcId="{B9184E4A-5782-3149-8A51-FE6D9BCB25AF}" destId="{A9B9D54A-BA5D-C542-9EE2-4E04C6C8C78C}" srcOrd="0" destOrd="0" parTransId="{5944E1AA-15CE-FE4D-A78E-75E5EC1DCA8A}" sibTransId="{993BBEE0-9300-7545-B7B3-171D2F9E2FD9}"/>
    <dgm:cxn modelId="{76613A79-9B47-9040-B9F7-E34EC21B0D38}" type="presOf" srcId="{CF715D01-6968-E54B-B4BD-478A1493C895}" destId="{D3346739-0B74-524E-B0E8-8D7DA57455B1}" srcOrd="0" destOrd="0" presId="urn:microsoft.com/office/officeart/2005/8/layout/radial1"/>
    <dgm:cxn modelId="{F4995088-945A-A243-91ED-AD30A44A05EA}" srcId="{FAE79DA6-6BED-8747-B8C6-60FD6AF9D653}" destId="{B9184E4A-5782-3149-8A51-FE6D9BCB25AF}" srcOrd="0" destOrd="0" parTransId="{53D14BA2-483F-6043-A4C7-C3DFA90163A7}" sibTransId="{9BCCA54E-58E3-AC49-BE5C-B81E52298C26}"/>
    <dgm:cxn modelId="{AFDD8399-FEB5-914A-9A87-0F874DF2AD93}" type="presOf" srcId="{F20B0E99-AB92-C14B-8110-7B144103D006}" destId="{3C6ABC15-2770-7046-8030-67C8B06368EF}" srcOrd="1" destOrd="0" presId="urn:microsoft.com/office/officeart/2005/8/layout/radial1"/>
    <dgm:cxn modelId="{0FB6D1B2-AAC7-C64C-A427-91A98255D9F7}" type="presOf" srcId="{FAE79DA6-6BED-8747-B8C6-60FD6AF9D653}" destId="{253E8D6B-56A6-E44D-AF4E-57C01DDF4B2A}" srcOrd="0" destOrd="0" presId="urn:microsoft.com/office/officeart/2005/8/layout/radial1"/>
    <dgm:cxn modelId="{D1FCF5B4-3C0F-9D4C-86EE-04D04B5267BE}" srcId="{B9184E4A-5782-3149-8A51-FE6D9BCB25AF}" destId="{A281866D-C3CF-8C4B-9836-FCD4A43C3370}" srcOrd="2" destOrd="0" parTransId="{444523CE-8F21-8B4C-9D02-53233D337ED3}" sibTransId="{DB4E3552-BE58-A54C-B801-4016CF53F763}"/>
    <dgm:cxn modelId="{266B47B5-08FA-3640-A995-4B114508896C}" type="presOf" srcId="{A281866D-C3CF-8C4B-9836-FCD4A43C3370}" destId="{543E0398-D3AD-8341-AC04-4E3AE799682A}" srcOrd="0" destOrd="0" presId="urn:microsoft.com/office/officeart/2005/8/layout/radial1"/>
    <dgm:cxn modelId="{01F9F7BE-6DDB-9E44-AFDD-79FB4BE214B6}" type="presOf" srcId="{444523CE-8F21-8B4C-9D02-53233D337ED3}" destId="{CC12865C-CE1E-8649-8AEE-BFBF72097AFB}" srcOrd="0" destOrd="0" presId="urn:microsoft.com/office/officeart/2005/8/layout/radial1"/>
    <dgm:cxn modelId="{3DEC21C4-D92B-DC43-8E44-9F388FB4ECB7}" type="presOf" srcId="{4DD05D63-313D-2A43-87F2-61E09CC61E50}" destId="{666CF63B-1A63-2F49-AE1E-9C0970C04090}" srcOrd="1" destOrd="0" presId="urn:microsoft.com/office/officeart/2005/8/layout/radial1"/>
    <dgm:cxn modelId="{E5B736CD-DA80-8647-B9B2-512C3E5C22C1}" type="presOf" srcId="{5944E1AA-15CE-FE4D-A78E-75E5EC1DCA8A}" destId="{F59D2DE3-BE13-AB43-A96E-169D6138FFA0}" srcOrd="0" destOrd="0" presId="urn:microsoft.com/office/officeart/2005/8/layout/radial1"/>
    <dgm:cxn modelId="{CB077BD1-EC14-7349-ABEE-F25E9BEA19EE}" type="presOf" srcId="{A5F88C4C-CB6D-1A43-BF52-ABDD4AA35D7E}" destId="{9C0C679A-6046-524C-8E1A-0CABF2324C2F}" srcOrd="0" destOrd="0" presId="urn:microsoft.com/office/officeart/2005/8/layout/radial1"/>
    <dgm:cxn modelId="{54C542D5-B2AE-EE4E-9E9F-3598694EAEB6}" srcId="{B9184E4A-5782-3149-8A51-FE6D9BCB25AF}" destId="{A5F88C4C-CB6D-1A43-BF52-ABDD4AA35D7E}" srcOrd="1" destOrd="0" parTransId="{4DD05D63-313D-2A43-87F2-61E09CC61E50}" sibTransId="{D1AB7BA0-5226-4C48-98BC-EB23BE64CA23}"/>
    <dgm:cxn modelId="{C3655DDA-DF81-CB44-B2C8-260710F19AF5}" srcId="{B9184E4A-5782-3149-8A51-FE6D9BCB25AF}" destId="{23B559FD-E371-2844-A5E5-F5654060D6D6}" srcOrd="3" destOrd="0" parTransId="{773010DE-8455-1C45-AD13-7C229E880AC1}" sibTransId="{A1A42DF4-B5AB-D741-BBB8-39B4D9D54B31}"/>
    <dgm:cxn modelId="{441B93FD-0C37-384A-929C-53814AC0CC0A}" type="presOf" srcId="{773010DE-8455-1C45-AD13-7C229E880AC1}" destId="{1E0ECDE8-AD8C-AF45-B3B9-62E8BE075F62}" srcOrd="0" destOrd="0" presId="urn:microsoft.com/office/officeart/2005/8/layout/radial1"/>
    <dgm:cxn modelId="{6F5FC7DF-106C-DD4A-8BFD-36DFC59E3470}" type="presParOf" srcId="{253E8D6B-56A6-E44D-AF4E-57C01DDF4B2A}" destId="{799E8140-777A-954A-997C-D02F79734386}" srcOrd="0" destOrd="0" presId="urn:microsoft.com/office/officeart/2005/8/layout/radial1"/>
    <dgm:cxn modelId="{F1F4405B-4965-D143-89AC-3FC491E8CF3D}" type="presParOf" srcId="{253E8D6B-56A6-E44D-AF4E-57C01DDF4B2A}" destId="{F59D2DE3-BE13-AB43-A96E-169D6138FFA0}" srcOrd="1" destOrd="0" presId="urn:microsoft.com/office/officeart/2005/8/layout/radial1"/>
    <dgm:cxn modelId="{A4862D23-6F4F-7749-84CE-EEBE95BE10BF}" type="presParOf" srcId="{F59D2DE3-BE13-AB43-A96E-169D6138FFA0}" destId="{460485FB-C22E-C34E-9754-E4B8181C804A}" srcOrd="0" destOrd="0" presId="urn:microsoft.com/office/officeart/2005/8/layout/radial1"/>
    <dgm:cxn modelId="{72E42BBC-0D0D-1D42-9B89-75D563269B74}" type="presParOf" srcId="{253E8D6B-56A6-E44D-AF4E-57C01DDF4B2A}" destId="{85C82181-86EB-8544-9B7E-4441F8E1F096}" srcOrd="2" destOrd="0" presId="urn:microsoft.com/office/officeart/2005/8/layout/radial1"/>
    <dgm:cxn modelId="{0D40FEEA-4555-A446-82DB-261D7FF9DA4D}" type="presParOf" srcId="{253E8D6B-56A6-E44D-AF4E-57C01DDF4B2A}" destId="{9E043537-2DC8-EC42-83B7-B093F910C973}" srcOrd="3" destOrd="0" presId="urn:microsoft.com/office/officeart/2005/8/layout/radial1"/>
    <dgm:cxn modelId="{DAFA4B78-10C2-8C48-861F-B34197037EC6}" type="presParOf" srcId="{9E043537-2DC8-EC42-83B7-B093F910C973}" destId="{666CF63B-1A63-2F49-AE1E-9C0970C04090}" srcOrd="0" destOrd="0" presId="urn:microsoft.com/office/officeart/2005/8/layout/radial1"/>
    <dgm:cxn modelId="{E7A9B0F3-0877-1445-9233-93410B301D5A}" type="presParOf" srcId="{253E8D6B-56A6-E44D-AF4E-57C01DDF4B2A}" destId="{9C0C679A-6046-524C-8E1A-0CABF2324C2F}" srcOrd="4" destOrd="0" presId="urn:microsoft.com/office/officeart/2005/8/layout/radial1"/>
    <dgm:cxn modelId="{E686BAAB-5132-B645-88B5-ECA408A8A9E1}" type="presParOf" srcId="{253E8D6B-56A6-E44D-AF4E-57C01DDF4B2A}" destId="{CC12865C-CE1E-8649-8AEE-BFBF72097AFB}" srcOrd="5" destOrd="0" presId="urn:microsoft.com/office/officeart/2005/8/layout/radial1"/>
    <dgm:cxn modelId="{489FE54E-74EE-884E-ADF7-62118812B2B3}" type="presParOf" srcId="{CC12865C-CE1E-8649-8AEE-BFBF72097AFB}" destId="{B9AE0C1E-9D6A-4548-9BBF-F6D92F6B8203}" srcOrd="0" destOrd="0" presId="urn:microsoft.com/office/officeart/2005/8/layout/radial1"/>
    <dgm:cxn modelId="{81D5B338-D48B-024A-82A9-11E36B18B40C}" type="presParOf" srcId="{253E8D6B-56A6-E44D-AF4E-57C01DDF4B2A}" destId="{543E0398-D3AD-8341-AC04-4E3AE799682A}" srcOrd="6" destOrd="0" presId="urn:microsoft.com/office/officeart/2005/8/layout/radial1"/>
    <dgm:cxn modelId="{7A292E35-A391-BC45-9563-B72658F8BC8E}" type="presParOf" srcId="{253E8D6B-56A6-E44D-AF4E-57C01DDF4B2A}" destId="{1E0ECDE8-AD8C-AF45-B3B9-62E8BE075F62}" srcOrd="7" destOrd="0" presId="urn:microsoft.com/office/officeart/2005/8/layout/radial1"/>
    <dgm:cxn modelId="{FCF76BA8-E620-3B4E-97DE-5BEA0AE75B3B}" type="presParOf" srcId="{1E0ECDE8-AD8C-AF45-B3B9-62E8BE075F62}" destId="{14123E56-D97B-1E48-B813-A72CA4466B8B}" srcOrd="0" destOrd="0" presId="urn:microsoft.com/office/officeart/2005/8/layout/radial1"/>
    <dgm:cxn modelId="{5320A8B3-B624-3B4D-AC8C-F44A8FFD6227}" type="presParOf" srcId="{253E8D6B-56A6-E44D-AF4E-57C01DDF4B2A}" destId="{249FB959-4EB3-5C4C-9829-7E489FE3E6B2}" srcOrd="8" destOrd="0" presId="urn:microsoft.com/office/officeart/2005/8/layout/radial1"/>
    <dgm:cxn modelId="{1501F032-9D77-644B-A141-11C77DC897CE}" type="presParOf" srcId="{253E8D6B-56A6-E44D-AF4E-57C01DDF4B2A}" destId="{6D65E026-D982-BF4B-89EB-32EA3755E3E4}" srcOrd="9" destOrd="0" presId="urn:microsoft.com/office/officeart/2005/8/layout/radial1"/>
    <dgm:cxn modelId="{A3A57D6D-BB46-354B-BEA8-5D4769D19BB9}" type="presParOf" srcId="{6D65E026-D982-BF4B-89EB-32EA3755E3E4}" destId="{3C6ABC15-2770-7046-8030-67C8B06368EF}" srcOrd="0" destOrd="0" presId="urn:microsoft.com/office/officeart/2005/8/layout/radial1"/>
    <dgm:cxn modelId="{4109D3A8-7147-0A49-9448-E75C9E599AA5}" type="presParOf" srcId="{253E8D6B-56A6-E44D-AF4E-57C01DDF4B2A}" destId="{D3346739-0B74-524E-B0E8-8D7DA57455B1}"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DCBC64-17BA-4D5A-B8DE-DDDA1E580349}"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8A0B66ED-02FF-4F6A-98BF-9E5C6D6F275B}">
      <dgm:prSet custT="1"/>
      <dgm:spPr>
        <a:solidFill>
          <a:schemeClr val="tx2">
            <a:lumMod val="90000"/>
            <a:lumOff val="10000"/>
          </a:schemeClr>
        </a:solidFill>
      </dgm:spPr>
      <dgm:t>
        <a:bodyPr/>
        <a:lstStyle/>
        <a:p>
          <a:r>
            <a:rPr lang="en-GB" sz="2000" b="1"/>
            <a:t>Age</a:t>
          </a:r>
          <a:r>
            <a:rPr lang="en-GB" sz="2000"/>
            <a:t> is </a:t>
          </a:r>
          <a:r>
            <a:rPr lang="en-GB" sz="2000" b="1"/>
            <a:t>no longer </a:t>
          </a:r>
          <a:r>
            <a:rPr lang="en-GB" sz="2000"/>
            <a:t>a reason for failure</a:t>
          </a:r>
        </a:p>
      </dgm:t>
    </dgm:pt>
    <dgm:pt modelId="{C00A5CCD-585F-4056-8F24-688DA743EA9A}" type="parTrans" cxnId="{2262DDF2-469C-4944-83D8-8242662CC613}">
      <dgm:prSet/>
      <dgm:spPr/>
      <dgm:t>
        <a:bodyPr/>
        <a:lstStyle/>
        <a:p>
          <a:endParaRPr lang="en-GB" sz="1400"/>
        </a:p>
      </dgm:t>
    </dgm:pt>
    <dgm:pt modelId="{AA8C7E88-28AD-430E-B184-C378C7EAF5A5}" type="sibTrans" cxnId="{2262DDF2-469C-4944-83D8-8242662CC613}">
      <dgm:prSet/>
      <dgm:spPr/>
      <dgm:t>
        <a:bodyPr/>
        <a:lstStyle/>
        <a:p>
          <a:endParaRPr lang="en-GB" sz="1400"/>
        </a:p>
      </dgm:t>
    </dgm:pt>
    <dgm:pt modelId="{80048E6F-F156-4A27-9208-4C363BFCBE94}">
      <dgm:prSet custT="1"/>
      <dgm:spPr>
        <a:solidFill>
          <a:schemeClr val="tx2">
            <a:lumMod val="90000"/>
            <a:lumOff val="10000"/>
          </a:schemeClr>
        </a:solidFill>
      </dgm:spPr>
      <dgm:t>
        <a:bodyPr/>
        <a:lstStyle/>
        <a:p>
          <a:r>
            <a:rPr lang="en-GB" sz="2000"/>
            <a:t>Properties must contain </a:t>
          </a:r>
          <a:r>
            <a:rPr lang="en-GB" sz="2000" b="1"/>
            <a:t>3</a:t>
          </a:r>
          <a:r>
            <a:rPr lang="en-GB" sz="2000"/>
            <a:t> out of </a:t>
          </a:r>
          <a:r>
            <a:rPr lang="en-GB" sz="2000" b="1"/>
            <a:t>4</a:t>
          </a:r>
          <a:r>
            <a:rPr lang="en-GB" sz="2000"/>
            <a:t> core facilities</a:t>
          </a:r>
        </a:p>
      </dgm:t>
    </dgm:pt>
    <dgm:pt modelId="{284871E9-E8E0-4C4F-B529-B60D97901EC3}" type="parTrans" cxnId="{9CFAF558-8C4A-4D09-AA2A-C396834A226C}">
      <dgm:prSet/>
      <dgm:spPr/>
      <dgm:t>
        <a:bodyPr/>
        <a:lstStyle/>
        <a:p>
          <a:endParaRPr lang="en-GB" sz="1400"/>
        </a:p>
      </dgm:t>
    </dgm:pt>
    <dgm:pt modelId="{5D8D3BCC-8D85-4F35-8734-C7CC01F98AE1}" type="sibTrans" cxnId="{9CFAF558-8C4A-4D09-AA2A-C396834A226C}">
      <dgm:prSet/>
      <dgm:spPr/>
      <dgm:t>
        <a:bodyPr/>
        <a:lstStyle/>
        <a:p>
          <a:endParaRPr lang="en-GB" sz="1400"/>
        </a:p>
      </dgm:t>
    </dgm:pt>
    <dgm:pt modelId="{E1A12CE9-67D7-484F-9B4E-A29735B7FFBC}">
      <dgm:prSet custT="1"/>
      <dgm:spPr>
        <a:solidFill>
          <a:schemeClr val="tx2">
            <a:lumMod val="90000"/>
            <a:lumOff val="10000"/>
          </a:schemeClr>
        </a:solidFill>
      </dgm:spPr>
      <dgm:t>
        <a:bodyPr/>
        <a:lstStyle/>
        <a:p>
          <a:r>
            <a:rPr lang="en-GB" sz="2000" b="1"/>
            <a:t>Window restrictors </a:t>
          </a:r>
          <a:r>
            <a:rPr lang="en-GB" sz="2000" b="0"/>
            <a:t>added; considering evidence for security and floor coverings</a:t>
          </a:r>
        </a:p>
      </dgm:t>
    </dgm:pt>
    <dgm:pt modelId="{3DB9806B-767A-444A-A7E9-6BC56EB5666B}" type="parTrans" cxnId="{CE55652B-8D4B-4C56-836E-2F4E0320E2E3}">
      <dgm:prSet/>
      <dgm:spPr/>
      <dgm:t>
        <a:bodyPr/>
        <a:lstStyle/>
        <a:p>
          <a:endParaRPr lang="en-GB" sz="1400"/>
        </a:p>
      </dgm:t>
    </dgm:pt>
    <dgm:pt modelId="{2CA0D412-ACED-4D7D-9435-215148B65C12}" type="sibTrans" cxnId="{CE55652B-8D4B-4C56-836E-2F4E0320E2E3}">
      <dgm:prSet/>
      <dgm:spPr/>
      <dgm:t>
        <a:bodyPr/>
        <a:lstStyle/>
        <a:p>
          <a:endParaRPr lang="en-GB" sz="1400"/>
        </a:p>
      </dgm:t>
    </dgm:pt>
    <dgm:pt modelId="{7BA753F4-1660-4E6C-9B95-913BD0AB5F71}" type="pres">
      <dgm:prSet presAssocID="{9DDCBC64-17BA-4D5A-B8DE-DDDA1E580349}" presName="linear" presStyleCnt="0">
        <dgm:presLayoutVars>
          <dgm:animLvl val="lvl"/>
          <dgm:resizeHandles val="exact"/>
        </dgm:presLayoutVars>
      </dgm:prSet>
      <dgm:spPr/>
    </dgm:pt>
    <dgm:pt modelId="{6B13EDC4-954C-4EAB-A159-59447DAAEFCC}" type="pres">
      <dgm:prSet presAssocID="{8A0B66ED-02FF-4F6A-98BF-9E5C6D6F275B}" presName="parentText" presStyleLbl="node1" presStyleIdx="0" presStyleCnt="3">
        <dgm:presLayoutVars>
          <dgm:chMax val="0"/>
          <dgm:bulletEnabled val="1"/>
        </dgm:presLayoutVars>
      </dgm:prSet>
      <dgm:spPr/>
    </dgm:pt>
    <dgm:pt modelId="{D163ABB1-C118-4870-8764-56FCE3E32C88}" type="pres">
      <dgm:prSet presAssocID="{AA8C7E88-28AD-430E-B184-C378C7EAF5A5}" presName="spacer" presStyleCnt="0"/>
      <dgm:spPr/>
    </dgm:pt>
    <dgm:pt modelId="{03624D1C-EE06-4140-9BD5-AD56569557F1}" type="pres">
      <dgm:prSet presAssocID="{80048E6F-F156-4A27-9208-4C363BFCBE94}" presName="parentText" presStyleLbl="node1" presStyleIdx="1" presStyleCnt="3">
        <dgm:presLayoutVars>
          <dgm:chMax val="0"/>
          <dgm:bulletEnabled val="1"/>
        </dgm:presLayoutVars>
      </dgm:prSet>
      <dgm:spPr/>
    </dgm:pt>
    <dgm:pt modelId="{6CD053B3-9751-42CE-BFE0-CB896829BC85}" type="pres">
      <dgm:prSet presAssocID="{5D8D3BCC-8D85-4F35-8734-C7CC01F98AE1}" presName="spacer" presStyleCnt="0"/>
      <dgm:spPr/>
    </dgm:pt>
    <dgm:pt modelId="{9B591C5A-007D-4C93-9226-0FA93A22443D}" type="pres">
      <dgm:prSet presAssocID="{E1A12CE9-67D7-484F-9B4E-A29735B7FFBC}" presName="parentText" presStyleLbl="node1" presStyleIdx="2" presStyleCnt="3">
        <dgm:presLayoutVars>
          <dgm:chMax val="0"/>
          <dgm:bulletEnabled val="1"/>
        </dgm:presLayoutVars>
      </dgm:prSet>
      <dgm:spPr/>
    </dgm:pt>
  </dgm:ptLst>
  <dgm:cxnLst>
    <dgm:cxn modelId="{CE55652B-8D4B-4C56-836E-2F4E0320E2E3}" srcId="{9DDCBC64-17BA-4D5A-B8DE-DDDA1E580349}" destId="{E1A12CE9-67D7-484F-9B4E-A29735B7FFBC}" srcOrd="2" destOrd="0" parTransId="{3DB9806B-767A-444A-A7E9-6BC56EB5666B}" sibTransId="{2CA0D412-ACED-4D7D-9435-215148B65C12}"/>
    <dgm:cxn modelId="{0568F355-5367-4C22-A76B-99FA5AA9A96C}" type="presOf" srcId="{9DDCBC64-17BA-4D5A-B8DE-DDDA1E580349}" destId="{7BA753F4-1660-4E6C-9B95-913BD0AB5F71}" srcOrd="0" destOrd="0" presId="urn:microsoft.com/office/officeart/2005/8/layout/vList2"/>
    <dgm:cxn modelId="{8A810A58-E018-4FC5-A0DB-FF99CC160443}" type="presOf" srcId="{80048E6F-F156-4A27-9208-4C363BFCBE94}" destId="{03624D1C-EE06-4140-9BD5-AD56569557F1}" srcOrd="0" destOrd="0" presId="urn:microsoft.com/office/officeart/2005/8/layout/vList2"/>
    <dgm:cxn modelId="{9CFAF558-8C4A-4D09-AA2A-C396834A226C}" srcId="{9DDCBC64-17BA-4D5A-B8DE-DDDA1E580349}" destId="{80048E6F-F156-4A27-9208-4C363BFCBE94}" srcOrd="1" destOrd="0" parTransId="{284871E9-E8E0-4C4F-B529-B60D97901EC3}" sibTransId="{5D8D3BCC-8D85-4F35-8734-C7CC01F98AE1}"/>
    <dgm:cxn modelId="{09B136A5-4104-4B97-9644-9B991930E26D}" type="presOf" srcId="{8A0B66ED-02FF-4F6A-98BF-9E5C6D6F275B}" destId="{6B13EDC4-954C-4EAB-A159-59447DAAEFCC}" srcOrd="0" destOrd="0" presId="urn:microsoft.com/office/officeart/2005/8/layout/vList2"/>
    <dgm:cxn modelId="{CBAECAC6-3D3B-429F-B79A-A1D71A7A2107}" type="presOf" srcId="{E1A12CE9-67D7-484F-9B4E-A29735B7FFBC}" destId="{9B591C5A-007D-4C93-9226-0FA93A22443D}" srcOrd="0" destOrd="0" presId="urn:microsoft.com/office/officeart/2005/8/layout/vList2"/>
    <dgm:cxn modelId="{2262DDF2-469C-4944-83D8-8242662CC613}" srcId="{9DDCBC64-17BA-4D5A-B8DE-DDDA1E580349}" destId="{8A0B66ED-02FF-4F6A-98BF-9E5C6D6F275B}" srcOrd="0" destOrd="0" parTransId="{C00A5CCD-585F-4056-8F24-688DA743EA9A}" sibTransId="{AA8C7E88-28AD-430E-B184-C378C7EAF5A5}"/>
    <dgm:cxn modelId="{E150F55D-782D-4BFD-B326-77E4B8ADAF23}" type="presParOf" srcId="{7BA753F4-1660-4E6C-9B95-913BD0AB5F71}" destId="{6B13EDC4-954C-4EAB-A159-59447DAAEFCC}" srcOrd="0" destOrd="0" presId="urn:microsoft.com/office/officeart/2005/8/layout/vList2"/>
    <dgm:cxn modelId="{F355F77D-B6AC-42FF-8D44-99878F968C05}" type="presParOf" srcId="{7BA753F4-1660-4E6C-9B95-913BD0AB5F71}" destId="{D163ABB1-C118-4870-8764-56FCE3E32C88}" srcOrd="1" destOrd="0" presId="urn:microsoft.com/office/officeart/2005/8/layout/vList2"/>
    <dgm:cxn modelId="{064B2E1E-3DBB-461C-8A9C-2B744898F7B3}" type="presParOf" srcId="{7BA753F4-1660-4E6C-9B95-913BD0AB5F71}" destId="{03624D1C-EE06-4140-9BD5-AD56569557F1}" srcOrd="2" destOrd="0" presId="urn:microsoft.com/office/officeart/2005/8/layout/vList2"/>
    <dgm:cxn modelId="{77A88E78-AB97-49F5-B4AE-0A734B154731}" type="presParOf" srcId="{7BA753F4-1660-4E6C-9B95-913BD0AB5F71}" destId="{6CD053B3-9751-42CE-BFE0-CB896829BC85}" srcOrd="3" destOrd="0" presId="urn:microsoft.com/office/officeart/2005/8/layout/vList2"/>
    <dgm:cxn modelId="{C554BC41-5977-4095-95BE-E9A3A4313331}" type="presParOf" srcId="{7BA753F4-1660-4E6C-9B95-913BD0AB5F71}" destId="{9B591C5A-007D-4C93-9226-0FA93A22443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8BF20A-C675-4601-ABF8-7062F64F7BF9}"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9234D6CC-A135-417B-9A3D-C15B718517E1}">
      <dgm:prSet/>
      <dgm:spPr/>
      <dgm:t>
        <a:bodyPr/>
        <a:lstStyle/>
        <a:p>
          <a:r>
            <a:rPr lang="en-GB"/>
            <a:t>Landlords should address damp and mould </a:t>
          </a:r>
          <a:r>
            <a:rPr lang="en-GB" b="1"/>
            <a:t>when it is reported</a:t>
          </a:r>
          <a:r>
            <a:rPr lang="en-GB"/>
            <a:t>. They do </a:t>
          </a:r>
          <a:r>
            <a:rPr lang="en-GB" b="1"/>
            <a:t>not need </a:t>
          </a:r>
          <a:r>
            <a:rPr lang="en-GB"/>
            <a:t>to carry out a detailed assessment to do this.</a:t>
          </a:r>
        </a:p>
      </dgm:t>
    </dgm:pt>
    <dgm:pt modelId="{A0A32D28-60E5-4156-848A-F00130EA790A}" type="parTrans" cxnId="{2955D67D-C2F6-4568-AB7A-B781FED5280B}">
      <dgm:prSet/>
      <dgm:spPr/>
      <dgm:t>
        <a:bodyPr/>
        <a:lstStyle/>
        <a:p>
          <a:endParaRPr lang="en-GB"/>
        </a:p>
      </dgm:t>
    </dgm:pt>
    <dgm:pt modelId="{BC3052CB-FF25-4F54-8E59-57CEC7F65465}" type="sibTrans" cxnId="{2955D67D-C2F6-4568-AB7A-B781FED5280B}">
      <dgm:prSet/>
      <dgm:spPr/>
      <dgm:t>
        <a:bodyPr/>
        <a:lstStyle/>
        <a:p>
          <a:endParaRPr lang="en-GB"/>
        </a:p>
      </dgm:t>
    </dgm:pt>
    <dgm:pt modelId="{0B8E13DA-A401-40D9-817D-D763C5F4F45D}">
      <dgm:prSet/>
      <dgm:spPr/>
      <dgm:t>
        <a:bodyPr/>
        <a:lstStyle/>
        <a:p>
          <a:r>
            <a:rPr lang="en-GB"/>
            <a:t>If damp and mould poses a serious health risk</a:t>
          </a:r>
          <a:r>
            <a:rPr lang="en-GB" b="1"/>
            <a:t>, Awaab’s Law </a:t>
          </a:r>
          <a:r>
            <a:rPr lang="en-GB"/>
            <a:t>will apply</a:t>
          </a:r>
        </a:p>
      </dgm:t>
    </dgm:pt>
    <dgm:pt modelId="{D161E07E-E16B-4EFF-8CE9-E700E26F8834}" type="parTrans" cxnId="{FBCB4CC3-F074-4B3B-ADC8-703030481D4A}">
      <dgm:prSet/>
      <dgm:spPr/>
      <dgm:t>
        <a:bodyPr/>
        <a:lstStyle/>
        <a:p>
          <a:endParaRPr lang="en-GB"/>
        </a:p>
      </dgm:t>
    </dgm:pt>
    <dgm:pt modelId="{5E18A71F-7751-4670-A379-94A965C2CB14}" type="sibTrans" cxnId="{FBCB4CC3-F074-4B3B-ADC8-703030481D4A}">
      <dgm:prSet/>
      <dgm:spPr/>
      <dgm:t>
        <a:bodyPr/>
        <a:lstStyle/>
        <a:p>
          <a:endParaRPr lang="en-GB"/>
        </a:p>
      </dgm:t>
    </dgm:pt>
    <dgm:pt modelId="{020471CB-69CB-4D39-814E-D56F42ED5E00}">
      <dgm:prSet/>
      <dgm:spPr/>
      <dgm:t>
        <a:bodyPr/>
        <a:lstStyle/>
        <a:p>
          <a:r>
            <a:rPr lang="en-GB" b="1"/>
            <a:t>Enforcement / regulatory</a:t>
          </a:r>
          <a:r>
            <a:rPr lang="en-GB"/>
            <a:t> </a:t>
          </a:r>
          <a:r>
            <a:rPr lang="en-GB" b="1"/>
            <a:t>decisions</a:t>
          </a:r>
          <a:r>
            <a:rPr lang="en-GB"/>
            <a:t> will be based on the Housing Health &amp; Safety Rating System (HHSRS)</a:t>
          </a:r>
        </a:p>
      </dgm:t>
    </dgm:pt>
    <dgm:pt modelId="{D4AF7093-0CF5-426C-B6A4-1BF4136B2323}" type="parTrans" cxnId="{CCB10B49-3037-4A35-BA1C-EA2E073EB319}">
      <dgm:prSet/>
      <dgm:spPr/>
      <dgm:t>
        <a:bodyPr/>
        <a:lstStyle/>
        <a:p>
          <a:endParaRPr lang="en-GB"/>
        </a:p>
      </dgm:t>
    </dgm:pt>
    <dgm:pt modelId="{6DC01E98-6810-459E-9114-E651100E2DBE}" type="sibTrans" cxnId="{CCB10B49-3037-4A35-BA1C-EA2E073EB319}">
      <dgm:prSet/>
      <dgm:spPr/>
      <dgm:t>
        <a:bodyPr/>
        <a:lstStyle/>
        <a:p>
          <a:endParaRPr lang="en-GB"/>
        </a:p>
      </dgm:t>
    </dgm:pt>
    <dgm:pt modelId="{24E123B5-2868-4D35-A45B-232B453F4C58}" type="pres">
      <dgm:prSet presAssocID="{E98BF20A-C675-4601-ABF8-7062F64F7BF9}" presName="linear" presStyleCnt="0">
        <dgm:presLayoutVars>
          <dgm:animLvl val="lvl"/>
          <dgm:resizeHandles val="exact"/>
        </dgm:presLayoutVars>
      </dgm:prSet>
      <dgm:spPr/>
    </dgm:pt>
    <dgm:pt modelId="{4E95B6C3-1A33-4C3C-8092-AC2C25228BF9}" type="pres">
      <dgm:prSet presAssocID="{9234D6CC-A135-417B-9A3D-C15B718517E1}" presName="parentText" presStyleLbl="node1" presStyleIdx="0" presStyleCnt="3">
        <dgm:presLayoutVars>
          <dgm:chMax val="0"/>
          <dgm:bulletEnabled val="1"/>
        </dgm:presLayoutVars>
      </dgm:prSet>
      <dgm:spPr/>
    </dgm:pt>
    <dgm:pt modelId="{7FF35116-1AD4-4774-8D24-A1C9AE0A4DEA}" type="pres">
      <dgm:prSet presAssocID="{BC3052CB-FF25-4F54-8E59-57CEC7F65465}" presName="spacer" presStyleCnt="0"/>
      <dgm:spPr/>
    </dgm:pt>
    <dgm:pt modelId="{D8FA0A5D-78C1-44F1-BB73-19DBF3F71E23}" type="pres">
      <dgm:prSet presAssocID="{0B8E13DA-A401-40D9-817D-D763C5F4F45D}" presName="parentText" presStyleLbl="node1" presStyleIdx="1" presStyleCnt="3">
        <dgm:presLayoutVars>
          <dgm:chMax val="0"/>
          <dgm:bulletEnabled val="1"/>
        </dgm:presLayoutVars>
      </dgm:prSet>
      <dgm:spPr/>
    </dgm:pt>
    <dgm:pt modelId="{B6823DBD-F32D-402A-A908-B2D15A4B96AC}" type="pres">
      <dgm:prSet presAssocID="{5E18A71F-7751-4670-A379-94A965C2CB14}" presName="spacer" presStyleCnt="0"/>
      <dgm:spPr/>
    </dgm:pt>
    <dgm:pt modelId="{1E2EA696-C64F-4FDE-A1AD-850A67FBBECF}" type="pres">
      <dgm:prSet presAssocID="{020471CB-69CB-4D39-814E-D56F42ED5E00}" presName="parentText" presStyleLbl="node1" presStyleIdx="2" presStyleCnt="3">
        <dgm:presLayoutVars>
          <dgm:chMax val="0"/>
          <dgm:bulletEnabled val="1"/>
        </dgm:presLayoutVars>
      </dgm:prSet>
      <dgm:spPr/>
    </dgm:pt>
  </dgm:ptLst>
  <dgm:cxnLst>
    <dgm:cxn modelId="{CCB10B49-3037-4A35-BA1C-EA2E073EB319}" srcId="{E98BF20A-C675-4601-ABF8-7062F64F7BF9}" destId="{020471CB-69CB-4D39-814E-D56F42ED5E00}" srcOrd="2" destOrd="0" parTransId="{D4AF7093-0CF5-426C-B6A4-1BF4136B2323}" sibTransId="{6DC01E98-6810-459E-9114-E651100E2DBE}"/>
    <dgm:cxn modelId="{6C74D076-9CDE-4BF7-8F2D-D41A26027DA4}" type="presOf" srcId="{020471CB-69CB-4D39-814E-D56F42ED5E00}" destId="{1E2EA696-C64F-4FDE-A1AD-850A67FBBECF}" srcOrd="0" destOrd="0" presId="urn:microsoft.com/office/officeart/2005/8/layout/vList2"/>
    <dgm:cxn modelId="{2955D67D-C2F6-4568-AB7A-B781FED5280B}" srcId="{E98BF20A-C675-4601-ABF8-7062F64F7BF9}" destId="{9234D6CC-A135-417B-9A3D-C15B718517E1}" srcOrd="0" destOrd="0" parTransId="{A0A32D28-60E5-4156-848A-F00130EA790A}" sibTransId="{BC3052CB-FF25-4F54-8E59-57CEC7F65465}"/>
    <dgm:cxn modelId="{B2D69F9C-7662-48DF-A87D-5A79A2633F78}" type="presOf" srcId="{E98BF20A-C675-4601-ABF8-7062F64F7BF9}" destId="{24E123B5-2868-4D35-A45B-232B453F4C58}" srcOrd="0" destOrd="0" presId="urn:microsoft.com/office/officeart/2005/8/layout/vList2"/>
    <dgm:cxn modelId="{848F80AE-471B-4869-A1A6-1AF82D58C2D8}" type="presOf" srcId="{9234D6CC-A135-417B-9A3D-C15B718517E1}" destId="{4E95B6C3-1A33-4C3C-8092-AC2C25228BF9}" srcOrd="0" destOrd="0" presId="urn:microsoft.com/office/officeart/2005/8/layout/vList2"/>
    <dgm:cxn modelId="{776188C0-D42F-4DD7-B53B-9429E429069D}" type="presOf" srcId="{0B8E13DA-A401-40D9-817D-D763C5F4F45D}" destId="{D8FA0A5D-78C1-44F1-BB73-19DBF3F71E23}" srcOrd="0" destOrd="0" presId="urn:microsoft.com/office/officeart/2005/8/layout/vList2"/>
    <dgm:cxn modelId="{FBCB4CC3-F074-4B3B-ADC8-703030481D4A}" srcId="{E98BF20A-C675-4601-ABF8-7062F64F7BF9}" destId="{0B8E13DA-A401-40D9-817D-D763C5F4F45D}" srcOrd="1" destOrd="0" parTransId="{D161E07E-E16B-4EFF-8CE9-E700E26F8834}" sibTransId="{5E18A71F-7751-4670-A379-94A965C2CB14}"/>
    <dgm:cxn modelId="{3C58CB91-AF4C-4570-8391-CEC4234D0366}" type="presParOf" srcId="{24E123B5-2868-4D35-A45B-232B453F4C58}" destId="{4E95B6C3-1A33-4C3C-8092-AC2C25228BF9}" srcOrd="0" destOrd="0" presId="urn:microsoft.com/office/officeart/2005/8/layout/vList2"/>
    <dgm:cxn modelId="{5B4BBB1E-4A89-418E-A97C-8EDF42DE0F34}" type="presParOf" srcId="{24E123B5-2868-4D35-A45B-232B453F4C58}" destId="{7FF35116-1AD4-4774-8D24-A1C9AE0A4DEA}" srcOrd="1" destOrd="0" presId="urn:microsoft.com/office/officeart/2005/8/layout/vList2"/>
    <dgm:cxn modelId="{3E82D1C0-6F7C-4F8D-ABE5-09F4F43CBCC5}" type="presParOf" srcId="{24E123B5-2868-4D35-A45B-232B453F4C58}" destId="{D8FA0A5D-78C1-44F1-BB73-19DBF3F71E23}" srcOrd="2" destOrd="0" presId="urn:microsoft.com/office/officeart/2005/8/layout/vList2"/>
    <dgm:cxn modelId="{DD87B886-2F40-420D-AB3A-C1069CFD7969}" type="presParOf" srcId="{24E123B5-2868-4D35-A45B-232B453F4C58}" destId="{B6823DBD-F32D-402A-A908-B2D15A4B96AC}" srcOrd="3" destOrd="0" presId="urn:microsoft.com/office/officeart/2005/8/layout/vList2"/>
    <dgm:cxn modelId="{D4574508-12A5-4A72-8A23-55DFFDDC4CAD}" type="presParOf" srcId="{24E123B5-2868-4D35-A45B-232B453F4C58}" destId="{1E2EA696-C64F-4FDE-A1AD-850A67FBBEC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CEE446-93DB-4509-8F1F-9390C8CF9CA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CA66FD53-29FB-4AA4-8344-632C99A1604E}">
      <dgm:prSet custT="1"/>
      <dgm:spPr/>
      <dgm:t>
        <a:bodyPr/>
        <a:lstStyle/>
        <a:p>
          <a:r>
            <a:rPr lang="en-GB" sz="1400"/>
            <a:t>Damp &amp; mould can have </a:t>
          </a:r>
          <a:r>
            <a:rPr lang="en-GB" sz="1400" b="1"/>
            <a:t>serious health effects</a:t>
          </a:r>
          <a:r>
            <a:rPr lang="en-GB" sz="1400"/>
            <a:t>. The coroner’s report into the death of </a:t>
          </a:r>
          <a:r>
            <a:rPr lang="en-GB" sz="1400" b="1"/>
            <a:t>Awaab Ishak </a:t>
          </a:r>
          <a:r>
            <a:rPr lang="en-GB" sz="1400"/>
            <a:t>highlighted the DHS’s weakness on damp &amp; mould</a:t>
          </a:r>
        </a:p>
      </dgm:t>
    </dgm:pt>
    <dgm:pt modelId="{7EB43112-CAA2-47CD-8E8A-1C0B4A2D0909}" type="parTrans" cxnId="{CA81BBC4-D8CC-4D1D-8985-224C8F32D46F}">
      <dgm:prSet/>
      <dgm:spPr/>
      <dgm:t>
        <a:bodyPr/>
        <a:lstStyle/>
        <a:p>
          <a:endParaRPr lang="en-GB" sz="2400"/>
        </a:p>
      </dgm:t>
    </dgm:pt>
    <dgm:pt modelId="{FBFF7C6A-1DFA-43E8-81B8-3D8C123E0BF3}" type="sibTrans" cxnId="{CA81BBC4-D8CC-4D1D-8985-224C8F32D46F}">
      <dgm:prSet/>
      <dgm:spPr/>
      <dgm:t>
        <a:bodyPr/>
        <a:lstStyle/>
        <a:p>
          <a:endParaRPr lang="en-GB" sz="2400"/>
        </a:p>
      </dgm:t>
    </dgm:pt>
    <dgm:pt modelId="{8B0BBB2B-3148-4531-A45B-71C4ABC00F31}">
      <dgm:prSet custT="1"/>
      <dgm:spPr/>
      <dgm:t>
        <a:bodyPr/>
        <a:lstStyle/>
        <a:p>
          <a:r>
            <a:rPr lang="en-GB" sz="1400"/>
            <a:t>Rented homes are the </a:t>
          </a:r>
          <a:r>
            <a:rPr lang="en-GB" sz="1400" b="1"/>
            <a:t>most likely </a:t>
          </a:r>
          <a:r>
            <a:rPr lang="en-GB" sz="1400"/>
            <a:t>to have damp &amp; mould (9% PRS; 7% SRS). </a:t>
          </a:r>
          <a:r>
            <a:rPr lang="en-GB" sz="1400" b="1"/>
            <a:t>Everyday tasks </a:t>
          </a:r>
          <a:r>
            <a:rPr lang="en-GB" sz="1400"/>
            <a:t>will produce moisture, but tenants cannot reduce moisture levels if their home </a:t>
          </a:r>
          <a:r>
            <a:rPr lang="en-GB" sz="1400" b="1"/>
            <a:t>does not allow </a:t>
          </a:r>
          <a:r>
            <a:rPr lang="en-GB" sz="1400"/>
            <a:t>them to do so.</a:t>
          </a:r>
        </a:p>
      </dgm:t>
    </dgm:pt>
    <dgm:pt modelId="{1B328975-C333-4AE4-8F1C-DAE64514901B}" type="parTrans" cxnId="{FFF5FE88-A5D3-4273-987F-D24E7E785747}">
      <dgm:prSet/>
      <dgm:spPr/>
      <dgm:t>
        <a:bodyPr/>
        <a:lstStyle/>
        <a:p>
          <a:endParaRPr lang="en-GB" sz="2400"/>
        </a:p>
      </dgm:t>
    </dgm:pt>
    <dgm:pt modelId="{0B4B3D12-1F1B-4475-BA8F-58146DEDEA2E}" type="sibTrans" cxnId="{FFF5FE88-A5D3-4273-987F-D24E7E785747}">
      <dgm:prSet/>
      <dgm:spPr/>
      <dgm:t>
        <a:bodyPr/>
        <a:lstStyle/>
        <a:p>
          <a:endParaRPr lang="en-GB" sz="2400"/>
        </a:p>
      </dgm:t>
    </dgm:pt>
    <dgm:pt modelId="{E18925E1-ACE9-42DE-870D-BDC167C82979}">
      <dgm:prSet custT="1"/>
      <dgm:spPr/>
      <dgm:t>
        <a:bodyPr/>
        <a:lstStyle/>
        <a:p>
          <a:r>
            <a:rPr lang="en-GB" sz="1400"/>
            <a:t>The DHS needs to be more </a:t>
          </a:r>
          <a:r>
            <a:rPr lang="en-GB" sz="1400" b="1"/>
            <a:t>preventative</a:t>
          </a:r>
          <a:r>
            <a:rPr lang="en-GB" sz="1400"/>
            <a:t>, </a:t>
          </a:r>
          <a:r>
            <a:rPr lang="en-GB" sz="1400" b="1"/>
            <a:t>robust</a:t>
          </a:r>
          <a:r>
            <a:rPr lang="en-GB" sz="1400"/>
            <a:t> and </a:t>
          </a:r>
          <a:r>
            <a:rPr lang="en-GB" sz="1400" b="1"/>
            <a:t>explicit</a:t>
          </a:r>
          <a:r>
            <a:rPr lang="en-GB" sz="1400"/>
            <a:t> on expectations for landlords around damp and mould</a:t>
          </a:r>
        </a:p>
      </dgm:t>
    </dgm:pt>
    <dgm:pt modelId="{A8B86B71-4AD5-4464-93E9-189BE5FF866E}" type="parTrans" cxnId="{35D83833-95E2-45E8-BC82-514AECF46258}">
      <dgm:prSet/>
      <dgm:spPr/>
      <dgm:t>
        <a:bodyPr/>
        <a:lstStyle/>
        <a:p>
          <a:endParaRPr lang="en-GB" sz="2400"/>
        </a:p>
      </dgm:t>
    </dgm:pt>
    <dgm:pt modelId="{8D668410-F48E-4F77-87FF-AAA65AA6AD1D}" type="sibTrans" cxnId="{35D83833-95E2-45E8-BC82-514AECF46258}">
      <dgm:prSet/>
      <dgm:spPr/>
      <dgm:t>
        <a:bodyPr/>
        <a:lstStyle/>
        <a:p>
          <a:endParaRPr lang="en-GB" sz="2400"/>
        </a:p>
      </dgm:t>
    </dgm:pt>
    <dgm:pt modelId="{949B073C-8497-410A-814F-3A0981749177}">
      <dgm:prSet custT="1"/>
      <dgm:spPr/>
      <dgm:t>
        <a:bodyPr/>
        <a:lstStyle/>
        <a:p>
          <a:r>
            <a:rPr lang="en-GB" sz="1400"/>
            <a:t>Landlords must tackle the </a:t>
          </a:r>
          <a:r>
            <a:rPr lang="en-GB" sz="1400" b="1"/>
            <a:t>structural causes </a:t>
          </a:r>
          <a:r>
            <a:rPr lang="en-GB" sz="1400"/>
            <a:t>of damp &amp; mould, such as poor ventilation, excess cold, or building deficiencies. It is </a:t>
          </a:r>
          <a:r>
            <a:rPr lang="en-GB" sz="1400" b="1"/>
            <a:t>not acceptable </a:t>
          </a:r>
          <a:r>
            <a:rPr lang="en-GB" sz="1400"/>
            <a:t>to blame tenants’ ‘lifestyle choices’</a:t>
          </a:r>
        </a:p>
      </dgm:t>
    </dgm:pt>
    <dgm:pt modelId="{E42A3220-A2CB-4061-92A5-60137548F63B}" type="parTrans" cxnId="{FDA9436A-A508-4C49-9A11-E1F452B09AA4}">
      <dgm:prSet/>
      <dgm:spPr/>
      <dgm:t>
        <a:bodyPr/>
        <a:lstStyle/>
        <a:p>
          <a:endParaRPr lang="en-GB" sz="2400"/>
        </a:p>
      </dgm:t>
    </dgm:pt>
    <dgm:pt modelId="{E3CA6218-D8E8-4D05-AE7B-E0B1EB4450CC}" type="sibTrans" cxnId="{FDA9436A-A508-4C49-9A11-E1F452B09AA4}">
      <dgm:prSet/>
      <dgm:spPr/>
      <dgm:t>
        <a:bodyPr/>
        <a:lstStyle/>
        <a:p>
          <a:endParaRPr lang="en-GB" sz="2400"/>
        </a:p>
      </dgm:t>
    </dgm:pt>
    <dgm:pt modelId="{2E2F5AEA-B4CF-4B75-A8B4-253C8A803F4F}">
      <dgm:prSet custT="1"/>
      <dgm:spPr/>
      <dgm:t>
        <a:bodyPr/>
        <a:lstStyle/>
        <a:p>
          <a:r>
            <a:rPr lang="en-GB" sz="1400"/>
            <a:t>It may be beneficial to </a:t>
          </a:r>
          <a:r>
            <a:rPr lang="en-GB" sz="1400" b="1"/>
            <a:t>work with tenants </a:t>
          </a:r>
          <a:r>
            <a:rPr lang="en-GB" sz="1400"/>
            <a:t>to help them make </a:t>
          </a:r>
          <a:r>
            <a:rPr lang="en-GB" sz="1400" b="1"/>
            <a:t>small, reasonable adjustments</a:t>
          </a:r>
          <a:r>
            <a:rPr lang="en-GB" sz="1400"/>
            <a:t> to their behaviour, if appropriate, to reduce their damp and mould risk</a:t>
          </a:r>
        </a:p>
      </dgm:t>
    </dgm:pt>
    <dgm:pt modelId="{007E8F05-8063-4B56-9CBE-31F2720D0117}" type="parTrans" cxnId="{CF5648BB-E5EC-4CE9-A84E-8072F03F1E7D}">
      <dgm:prSet/>
      <dgm:spPr/>
      <dgm:t>
        <a:bodyPr/>
        <a:lstStyle/>
        <a:p>
          <a:endParaRPr lang="en-GB" sz="2400"/>
        </a:p>
      </dgm:t>
    </dgm:pt>
    <dgm:pt modelId="{EE4F016E-BED8-41C0-BE64-048B7BBC31EE}" type="sibTrans" cxnId="{CF5648BB-E5EC-4CE9-A84E-8072F03F1E7D}">
      <dgm:prSet/>
      <dgm:spPr/>
      <dgm:t>
        <a:bodyPr/>
        <a:lstStyle/>
        <a:p>
          <a:endParaRPr lang="en-GB" sz="2400"/>
        </a:p>
      </dgm:t>
    </dgm:pt>
    <dgm:pt modelId="{7FBE751E-1321-4C97-997A-3D4E0C2E96F6}" type="pres">
      <dgm:prSet presAssocID="{52CEE446-93DB-4509-8F1F-9390C8CF9CA7}" presName="vert0" presStyleCnt="0">
        <dgm:presLayoutVars>
          <dgm:dir/>
          <dgm:animOne val="branch"/>
          <dgm:animLvl val="lvl"/>
        </dgm:presLayoutVars>
      </dgm:prSet>
      <dgm:spPr/>
    </dgm:pt>
    <dgm:pt modelId="{CE70CEE4-DC27-47A7-B84C-B3A25CE3A2A7}" type="pres">
      <dgm:prSet presAssocID="{CA66FD53-29FB-4AA4-8344-632C99A1604E}" presName="thickLine" presStyleLbl="alignNode1" presStyleIdx="0" presStyleCnt="5"/>
      <dgm:spPr/>
    </dgm:pt>
    <dgm:pt modelId="{38D86F41-F83A-4602-ACB0-0F26DCACD57D}" type="pres">
      <dgm:prSet presAssocID="{CA66FD53-29FB-4AA4-8344-632C99A1604E}" presName="horz1" presStyleCnt="0"/>
      <dgm:spPr/>
    </dgm:pt>
    <dgm:pt modelId="{AE8B0A27-22AA-4592-B7C4-B8B3DF295D9B}" type="pres">
      <dgm:prSet presAssocID="{CA66FD53-29FB-4AA4-8344-632C99A1604E}" presName="tx1" presStyleLbl="revTx" presStyleIdx="0" presStyleCnt="5"/>
      <dgm:spPr/>
    </dgm:pt>
    <dgm:pt modelId="{05E86EA9-2C8F-4821-A5DE-78CD034DD512}" type="pres">
      <dgm:prSet presAssocID="{CA66FD53-29FB-4AA4-8344-632C99A1604E}" presName="vert1" presStyleCnt="0"/>
      <dgm:spPr/>
    </dgm:pt>
    <dgm:pt modelId="{8FE7B0EB-EDE9-43DE-8000-4F5564F9956A}" type="pres">
      <dgm:prSet presAssocID="{8B0BBB2B-3148-4531-A45B-71C4ABC00F31}" presName="thickLine" presStyleLbl="alignNode1" presStyleIdx="1" presStyleCnt="5"/>
      <dgm:spPr/>
    </dgm:pt>
    <dgm:pt modelId="{C5B9091B-AB19-4FBD-9AB6-76A918B553DB}" type="pres">
      <dgm:prSet presAssocID="{8B0BBB2B-3148-4531-A45B-71C4ABC00F31}" presName="horz1" presStyleCnt="0"/>
      <dgm:spPr/>
    </dgm:pt>
    <dgm:pt modelId="{41E25EE3-D607-4F4D-87B1-21FE53D2B641}" type="pres">
      <dgm:prSet presAssocID="{8B0BBB2B-3148-4531-A45B-71C4ABC00F31}" presName="tx1" presStyleLbl="revTx" presStyleIdx="1" presStyleCnt="5"/>
      <dgm:spPr/>
    </dgm:pt>
    <dgm:pt modelId="{9A0BF39E-1559-4289-A332-0EDA50BB519D}" type="pres">
      <dgm:prSet presAssocID="{8B0BBB2B-3148-4531-A45B-71C4ABC00F31}" presName="vert1" presStyleCnt="0"/>
      <dgm:spPr/>
    </dgm:pt>
    <dgm:pt modelId="{AB04943C-F18D-46EA-8A26-7EC91B8C4F61}" type="pres">
      <dgm:prSet presAssocID="{E18925E1-ACE9-42DE-870D-BDC167C82979}" presName="thickLine" presStyleLbl="alignNode1" presStyleIdx="2" presStyleCnt="5"/>
      <dgm:spPr/>
    </dgm:pt>
    <dgm:pt modelId="{DB83B186-ED98-4163-A3A2-034773795BE2}" type="pres">
      <dgm:prSet presAssocID="{E18925E1-ACE9-42DE-870D-BDC167C82979}" presName="horz1" presStyleCnt="0"/>
      <dgm:spPr/>
    </dgm:pt>
    <dgm:pt modelId="{EF9C963A-9E78-4DA8-9E4D-26C7684C96E4}" type="pres">
      <dgm:prSet presAssocID="{E18925E1-ACE9-42DE-870D-BDC167C82979}" presName="tx1" presStyleLbl="revTx" presStyleIdx="2" presStyleCnt="5"/>
      <dgm:spPr/>
    </dgm:pt>
    <dgm:pt modelId="{537835AC-26F8-4851-98DD-6A0FC70840C9}" type="pres">
      <dgm:prSet presAssocID="{E18925E1-ACE9-42DE-870D-BDC167C82979}" presName="vert1" presStyleCnt="0"/>
      <dgm:spPr/>
    </dgm:pt>
    <dgm:pt modelId="{B4BE2636-8B97-4A42-B21B-CAAB257DC5E8}" type="pres">
      <dgm:prSet presAssocID="{949B073C-8497-410A-814F-3A0981749177}" presName="thickLine" presStyleLbl="alignNode1" presStyleIdx="3" presStyleCnt="5"/>
      <dgm:spPr/>
    </dgm:pt>
    <dgm:pt modelId="{73BE9559-C934-4D0C-ABBC-514ACCD07F76}" type="pres">
      <dgm:prSet presAssocID="{949B073C-8497-410A-814F-3A0981749177}" presName="horz1" presStyleCnt="0"/>
      <dgm:spPr/>
    </dgm:pt>
    <dgm:pt modelId="{DD6F4179-D396-48CA-A0BB-3361AD945826}" type="pres">
      <dgm:prSet presAssocID="{949B073C-8497-410A-814F-3A0981749177}" presName="tx1" presStyleLbl="revTx" presStyleIdx="3" presStyleCnt="5"/>
      <dgm:spPr/>
    </dgm:pt>
    <dgm:pt modelId="{6F1159BB-2F0A-4DAF-98F9-705524F48E4F}" type="pres">
      <dgm:prSet presAssocID="{949B073C-8497-410A-814F-3A0981749177}" presName="vert1" presStyleCnt="0"/>
      <dgm:spPr/>
    </dgm:pt>
    <dgm:pt modelId="{5EB5F79C-DD40-4C6B-97CE-80FDD774E420}" type="pres">
      <dgm:prSet presAssocID="{2E2F5AEA-B4CF-4B75-A8B4-253C8A803F4F}" presName="thickLine" presStyleLbl="alignNode1" presStyleIdx="4" presStyleCnt="5"/>
      <dgm:spPr/>
    </dgm:pt>
    <dgm:pt modelId="{3A3617D7-C841-4323-ADA4-F417CEE7398F}" type="pres">
      <dgm:prSet presAssocID="{2E2F5AEA-B4CF-4B75-A8B4-253C8A803F4F}" presName="horz1" presStyleCnt="0"/>
      <dgm:spPr/>
    </dgm:pt>
    <dgm:pt modelId="{B62F8613-1A02-4A33-B85E-6C50AE883876}" type="pres">
      <dgm:prSet presAssocID="{2E2F5AEA-B4CF-4B75-A8B4-253C8A803F4F}" presName="tx1" presStyleLbl="revTx" presStyleIdx="4" presStyleCnt="5"/>
      <dgm:spPr/>
    </dgm:pt>
    <dgm:pt modelId="{509B7AB8-980C-44C6-97A5-FF80C0D13B92}" type="pres">
      <dgm:prSet presAssocID="{2E2F5AEA-B4CF-4B75-A8B4-253C8A803F4F}" presName="vert1" presStyleCnt="0"/>
      <dgm:spPr/>
    </dgm:pt>
  </dgm:ptLst>
  <dgm:cxnLst>
    <dgm:cxn modelId="{9FCC9903-A1C0-47C3-865B-C09896909937}" type="presOf" srcId="{CA66FD53-29FB-4AA4-8344-632C99A1604E}" destId="{AE8B0A27-22AA-4592-B7C4-B8B3DF295D9B}" srcOrd="0" destOrd="0" presId="urn:microsoft.com/office/officeart/2008/layout/LinedList"/>
    <dgm:cxn modelId="{4FCBD023-4280-4A46-AC47-1291005D3BB1}" type="presOf" srcId="{949B073C-8497-410A-814F-3A0981749177}" destId="{DD6F4179-D396-48CA-A0BB-3361AD945826}" srcOrd="0" destOrd="0" presId="urn:microsoft.com/office/officeart/2008/layout/LinedList"/>
    <dgm:cxn modelId="{35D83833-95E2-45E8-BC82-514AECF46258}" srcId="{52CEE446-93DB-4509-8F1F-9390C8CF9CA7}" destId="{E18925E1-ACE9-42DE-870D-BDC167C82979}" srcOrd="2" destOrd="0" parTransId="{A8B86B71-4AD5-4464-93E9-189BE5FF866E}" sibTransId="{8D668410-F48E-4F77-87FF-AAA65AA6AD1D}"/>
    <dgm:cxn modelId="{982CD063-79C9-4DE0-A05A-F7A5D3A30ED4}" type="presOf" srcId="{8B0BBB2B-3148-4531-A45B-71C4ABC00F31}" destId="{41E25EE3-D607-4F4D-87B1-21FE53D2B641}" srcOrd="0" destOrd="0" presId="urn:microsoft.com/office/officeart/2008/layout/LinedList"/>
    <dgm:cxn modelId="{FDA9436A-A508-4C49-9A11-E1F452B09AA4}" srcId="{52CEE446-93DB-4509-8F1F-9390C8CF9CA7}" destId="{949B073C-8497-410A-814F-3A0981749177}" srcOrd="3" destOrd="0" parTransId="{E42A3220-A2CB-4061-92A5-60137548F63B}" sibTransId="{E3CA6218-D8E8-4D05-AE7B-E0B1EB4450CC}"/>
    <dgm:cxn modelId="{FFF5FE88-A5D3-4273-987F-D24E7E785747}" srcId="{52CEE446-93DB-4509-8F1F-9390C8CF9CA7}" destId="{8B0BBB2B-3148-4531-A45B-71C4ABC00F31}" srcOrd="1" destOrd="0" parTransId="{1B328975-C333-4AE4-8F1C-DAE64514901B}" sibTransId="{0B4B3D12-1F1B-4475-BA8F-58146DEDEA2E}"/>
    <dgm:cxn modelId="{13132F9A-A710-49E7-8E38-6363A462622A}" type="presOf" srcId="{52CEE446-93DB-4509-8F1F-9390C8CF9CA7}" destId="{7FBE751E-1321-4C97-997A-3D4E0C2E96F6}" srcOrd="0" destOrd="0" presId="urn:microsoft.com/office/officeart/2008/layout/LinedList"/>
    <dgm:cxn modelId="{D4E5C1AE-6712-4B66-A87B-DD2066007C86}" type="presOf" srcId="{2E2F5AEA-B4CF-4B75-A8B4-253C8A803F4F}" destId="{B62F8613-1A02-4A33-B85E-6C50AE883876}" srcOrd="0" destOrd="0" presId="urn:microsoft.com/office/officeart/2008/layout/LinedList"/>
    <dgm:cxn modelId="{086C7BB4-FC62-42A1-A74F-BC66C1578E36}" type="presOf" srcId="{E18925E1-ACE9-42DE-870D-BDC167C82979}" destId="{EF9C963A-9E78-4DA8-9E4D-26C7684C96E4}" srcOrd="0" destOrd="0" presId="urn:microsoft.com/office/officeart/2008/layout/LinedList"/>
    <dgm:cxn modelId="{CF5648BB-E5EC-4CE9-A84E-8072F03F1E7D}" srcId="{52CEE446-93DB-4509-8F1F-9390C8CF9CA7}" destId="{2E2F5AEA-B4CF-4B75-A8B4-253C8A803F4F}" srcOrd="4" destOrd="0" parTransId="{007E8F05-8063-4B56-9CBE-31F2720D0117}" sibTransId="{EE4F016E-BED8-41C0-BE64-048B7BBC31EE}"/>
    <dgm:cxn modelId="{CA81BBC4-D8CC-4D1D-8985-224C8F32D46F}" srcId="{52CEE446-93DB-4509-8F1F-9390C8CF9CA7}" destId="{CA66FD53-29FB-4AA4-8344-632C99A1604E}" srcOrd="0" destOrd="0" parTransId="{7EB43112-CAA2-47CD-8E8A-1C0B4A2D0909}" sibTransId="{FBFF7C6A-1DFA-43E8-81B8-3D8C123E0BF3}"/>
    <dgm:cxn modelId="{C10AE394-5525-44D8-8B2E-7170765B6790}" type="presParOf" srcId="{7FBE751E-1321-4C97-997A-3D4E0C2E96F6}" destId="{CE70CEE4-DC27-47A7-B84C-B3A25CE3A2A7}" srcOrd="0" destOrd="0" presId="urn:microsoft.com/office/officeart/2008/layout/LinedList"/>
    <dgm:cxn modelId="{82C37369-F9EC-42FB-B618-4AA6853F518A}" type="presParOf" srcId="{7FBE751E-1321-4C97-997A-3D4E0C2E96F6}" destId="{38D86F41-F83A-4602-ACB0-0F26DCACD57D}" srcOrd="1" destOrd="0" presId="urn:microsoft.com/office/officeart/2008/layout/LinedList"/>
    <dgm:cxn modelId="{7E87BCE6-5912-43DE-AB61-A569C737EEC2}" type="presParOf" srcId="{38D86F41-F83A-4602-ACB0-0F26DCACD57D}" destId="{AE8B0A27-22AA-4592-B7C4-B8B3DF295D9B}" srcOrd="0" destOrd="0" presId="urn:microsoft.com/office/officeart/2008/layout/LinedList"/>
    <dgm:cxn modelId="{8F981BE1-D900-43D6-BDDC-C9C5DE796923}" type="presParOf" srcId="{38D86F41-F83A-4602-ACB0-0F26DCACD57D}" destId="{05E86EA9-2C8F-4821-A5DE-78CD034DD512}" srcOrd="1" destOrd="0" presId="urn:microsoft.com/office/officeart/2008/layout/LinedList"/>
    <dgm:cxn modelId="{0E2CC3A8-634B-4D40-8E0D-EDBFAF7F0701}" type="presParOf" srcId="{7FBE751E-1321-4C97-997A-3D4E0C2E96F6}" destId="{8FE7B0EB-EDE9-43DE-8000-4F5564F9956A}" srcOrd="2" destOrd="0" presId="urn:microsoft.com/office/officeart/2008/layout/LinedList"/>
    <dgm:cxn modelId="{A5CDBA05-83DB-4E58-A06A-0AA93CCAF3D0}" type="presParOf" srcId="{7FBE751E-1321-4C97-997A-3D4E0C2E96F6}" destId="{C5B9091B-AB19-4FBD-9AB6-76A918B553DB}" srcOrd="3" destOrd="0" presId="urn:microsoft.com/office/officeart/2008/layout/LinedList"/>
    <dgm:cxn modelId="{12896160-6826-4416-A7DC-55CFD61264D2}" type="presParOf" srcId="{C5B9091B-AB19-4FBD-9AB6-76A918B553DB}" destId="{41E25EE3-D607-4F4D-87B1-21FE53D2B641}" srcOrd="0" destOrd="0" presId="urn:microsoft.com/office/officeart/2008/layout/LinedList"/>
    <dgm:cxn modelId="{5E7C7E6F-7B74-41A2-A022-3C659EB2CF0C}" type="presParOf" srcId="{C5B9091B-AB19-4FBD-9AB6-76A918B553DB}" destId="{9A0BF39E-1559-4289-A332-0EDA50BB519D}" srcOrd="1" destOrd="0" presId="urn:microsoft.com/office/officeart/2008/layout/LinedList"/>
    <dgm:cxn modelId="{EC8FB2A9-5A0A-4EBC-B24B-C3AE31C98A17}" type="presParOf" srcId="{7FBE751E-1321-4C97-997A-3D4E0C2E96F6}" destId="{AB04943C-F18D-46EA-8A26-7EC91B8C4F61}" srcOrd="4" destOrd="0" presId="urn:microsoft.com/office/officeart/2008/layout/LinedList"/>
    <dgm:cxn modelId="{D462A324-FC82-4E8E-8911-ED76691A0FF5}" type="presParOf" srcId="{7FBE751E-1321-4C97-997A-3D4E0C2E96F6}" destId="{DB83B186-ED98-4163-A3A2-034773795BE2}" srcOrd="5" destOrd="0" presId="urn:microsoft.com/office/officeart/2008/layout/LinedList"/>
    <dgm:cxn modelId="{A8D553A9-1575-4223-B7FC-72EBBD61B545}" type="presParOf" srcId="{DB83B186-ED98-4163-A3A2-034773795BE2}" destId="{EF9C963A-9E78-4DA8-9E4D-26C7684C96E4}" srcOrd="0" destOrd="0" presId="urn:microsoft.com/office/officeart/2008/layout/LinedList"/>
    <dgm:cxn modelId="{DDAA9743-220D-4561-A10E-F2000588B8FD}" type="presParOf" srcId="{DB83B186-ED98-4163-A3A2-034773795BE2}" destId="{537835AC-26F8-4851-98DD-6A0FC70840C9}" srcOrd="1" destOrd="0" presId="urn:microsoft.com/office/officeart/2008/layout/LinedList"/>
    <dgm:cxn modelId="{54F8B6AB-8E46-420E-97A1-70BE52A8DA03}" type="presParOf" srcId="{7FBE751E-1321-4C97-997A-3D4E0C2E96F6}" destId="{B4BE2636-8B97-4A42-B21B-CAAB257DC5E8}" srcOrd="6" destOrd="0" presId="urn:microsoft.com/office/officeart/2008/layout/LinedList"/>
    <dgm:cxn modelId="{A511BFA9-7831-479F-B2BB-95A81EA198B3}" type="presParOf" srcId="{7FBE751E-1321-4C97-997A-3D4E0C2E96F6}" destId="{73BE9559-C934-4D0C-ABBC-514ACCD07F76}" srcOrd="7" destOrd="0" presId="urn:microsoft.com/office/officeart/2008/layout/LinedList"/>
    <dgm:cxn modelId="{EA5FA63B-439F-4E94-8404-5E1E19F0EDDB}" type="presParOf" srcId="{73BE9559-C934-4D0C-ABBC-514ACCD07F76}" destId="{DD6F4179-D396-48CA-A0BB-3361AD945826}" srcOrd="0" destOrd="0" presId="urn:microsoft.com/office/officeart/2008/layout/LinedList"/>
    <dgm:cxn modelId="{22F19887-27E3-48F1-9A4F-21C7CC153D6F}" type="presParOf" srcId="{73BE9559-C934-4D0C-ABBC-514ACCD07F76}" destId="{6F1159BB-2F0A-4DAF-98F9-705524F48E4F}" srcOrd="1" destOrd="0" presId="urn:microsoft.com/office/officeart/2008/layout/LinedList"/>
    <dgm:cxn modelId="{914D3760-E073-476B-A92D-C5B26DDF058B}" type="presParOf" srcId="{7FBE751E-1321-4C97-997A-3D4E0C2E96F6}" destId="{5EB5F79C-DD40-4C6B-97CE-80FDD774E420}" srcOrd="8" destOrd="0" presId="urn:microsoft.com/office/officeart/2008/layout/LinedList"/>
    <dgm:cxn modelId="{99C2A6E1-E82E-488B-B5BE-74FCC63B9EDD}" type="presParOf" srcId="{7FBE751E-1321-4C97-997A-3D4E0C2E96F6}" destId="{3A3617D7-C841-4323-ADA4-F417CEE7398F}" srcOrd="9" destOrd="0" presId="urn:microsoft.com/office/officeart/2008/layout/LinedList"/>
    <dgm:cxn modelId="{833BDD2B-36B2-46C1-89E9-F8184AFDB461}" type="presParOf" srcId="{3A3617D7-C841-4323-ADA4-F417CEE7398F}" destId="{B62F8613-1A02-4A33-B85E-6C50AE883876}" srcOrd="0" destOrd="0" presId="urn:microsoft.com/office/officeart/2008/layout/LinedList"/>
    <dgm:cxn modelId="{9FBC3A4A-CF14-400D-B8C2-D399A8BD4E16}" type="presParOf" srcId="{3A3617D7-C841-4323-ADA4-F417CEE7398F}" destId="{509B7AB8-980C-44C6-97A5-FF80C0D13B92}"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C11638-FAB4-4E2F-9BA2-75DAFBF0351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5B8EDC6B-84AD-4B1B-BCA8-E29C4BCBB26B}">
      <dgm:prSet/>
      <dgm:spPr/>
      <dgm:t>
        <a:bodyPr/>
        <a:lstStyle/>
        <a:p>
          <a:r>
            <a:rPr lang="en-GB"/>
            <a:t>Landlords should always </a:t>
          </a:r>
          <a:r>
            <a:rPr lang="en-GB" b="1"/>
            <a:t>address damp and mould</a:t>
          </a:r>
          <a:r>
            <a:rPr lang="en-GB"/>
            <a:t>. They do not need to do an HHSRS assessment (but can if they wish).</a:t>
          </a:r>
        </a:p>
      </dgm:t>
    </dgm:pt>
    <dgm:pt modelId="{6C96763C-9349-4545-8B38-EB2A47DF6DB7}" type="parTrans" cxnId="{D84A88E4-2647-4EB7-B7E1-47C66AC3CF26}">
      <dgm:prSet/>
      <dgm:spPr/>
      <dgm:t>
        <a:bodyPr/>
        <a:lstStyle/>
        <a:p>
          <a:endParaRPr lang="en-GB"/>
        </a:p>
      </dgm:t>
    </dgm:pt>
    <dgm:pt modelId="{A174B75C-C581-49BC-901E-93D003E665D3}" type="sibTrans" cxnId="{D84A88E4-2647-4EB7-B7E1-47C66AC3CF26}">
      <dgm:prSet/>
      <dgm:spPr/>
      <dgm:t>
        <a:bodyPr/>
        <a:lstStyle/>
        <a:p>
          <a:endParaRPr lang="en-GB"/>
        </a:p>
      </dgm:t>
    </dgm:pt>
    <dgm:pt modelId="{A27B3ED3-7255-4E5E-A218-D910F6AF6554}">
      <dgm:prSet/>
      <dgm:spPr/>
      <dgm:t>
        <a:bodyPr/>
        <a:lstStyle/>
        <a:p>
          <a:r>
            <a:rPr lang="en-GB"/>
            <a:t>The HHSRS rates hazards based on the </a:t>
          </a:r>
          <a:r>
            <a:rPr lang="en-GB" b="1"/>
            <a:t>risk of harm </a:t>
          </a:r>
          <a:r>
            <a:rPr lang="en-GB"/>
            <a:t>in bands from </a:t>
          </a:r>
          <a:r>
            <a:rPr lang="en-GB" b="1"/>
            <a:t>A</a:t>
          </a:r>
          <a:r>
            <a:rPr lang="en-GB"/>
            <a:t> (most dangerous) to </a:t>
          </a:r>
          <a:r>
            <a:rPr lang="en-GB" b="1"/>
            <a:t>J</a:t>
          </a:r>
          <a:r>
            <a:rPr lang="en-GB"/>
            <a:t> (least dangerous)</a:t>
          </a:r>
        </a:p>
      </dgm:t>
    </dgm:pt>
    <dgm:pt modelId="{DA9D836C-50E6-4CC1-8854-7339F88E319B}" type="parTrans" cxnId="{E995CA6E-EFEE-4B93-98D6-C5671AEDB0ED}">
      <dgm:prSet/>
      <dgm:spPr/>
      <dgm:t>
        <a:bodyPr/>
        <a:lstStyle/>
        <a:p>
          <a:endParaRPr lang="en-GB"/>
        </a:p>
      </dgm:t>
    </dgm:pt>
    <dgm:pt modelId="{F8DA9A69-A676-41C3-A2CD-4B0F0C0839E9}" type="sibTrans" cxnId="{E995CA6E-EFEE-4B93-98D6-C5671AEDB0ED}">
      <dgm:prSet/>
      <dgm:spPr/>
      <dgm:t>
        <a:bodyPr/>
        <a:lstStyle/>
        <a:p>
          <a:endParaRPr lang="en-GB"/>
        </a:p>
      </dgm:t>
    </dgm:pt>
    <dgm:pt modelId="{21D14356-7C47-4DCC-900D-AB394CF6644A}">
      <dgm:prSet/>
      <dgm:spPr/>
      <dgm:t>
        <a:bodyPr/>
        <a:lstStyle/>
        <a:p>
          <a:endParaRPr lang="en-GB"/>
        </a:p>
      </dgm:t>
    </dgm:pt>
    <dgm:pt modelId="{3156070E-2FE3-4C78-95B3-773C14A5010C}" type="parTrans" cxnId="{5E418210-DD55-4B13-B9FF-F6B6AF0DF6E9}">
      <dgm:prSet/>
      <dgm:spPr/>
      <dgm:t>
        <a:bodyPr/>
        <a:lstStyle/>
        <a:p>
          <a:endParaRPr lang="en-GB"/>
        </a:p>
      </dgm:t>
    </dgm:pt>
    <dgm:pt modelId="{88A174BE-3237-459A-AC0C-2D87795D6237}" type="sibTrans" cxnId="{5E418210-DD55-4B13-B9FF-F6B6AF0DF6E9}">
      <dgm:prSet/>
      <dgm:spPr/>
      <dgm:t>
        <a:bodyPr/>
        <a:lstStyle/>
        <a:p>
          <a:endParaRPr lang="en-GB"/>
        </a:p>
      </dgm:t>
    </dgm:pt>
    <dgm:pt modelId="{DA5C69DA-2D29-4844-85C9-38959553C1D2}" type="pres">
      <dgm:prSet presAssocID="{98C11638-FAB4-4E2F-9BA2-75DAFBF03511}" presName="vert0" presStyleCnt="0">
        <dgm:presLayoutVars>
          <dgm:dir/>
          <dgm:animOne val="branch"/>
          <dgm:animLvl val="lvl"/>
        </dgm:presLayoutVars>
      </dgm:prSet>
      <dgm:spPr/>
    </dgm:pt>
    <dgm:pt modelId="{F93D8E78-C363-465C-A198-5B4A0744843B}" type="pres">
      <dgm:prSet presAssocID="{5B8EDC6B-84AD-4B1B-BCA8-E29C4BCBB26B}" presName="thickLine" presStyleLbl="alignNode1" presStyleIdx="0" presStyleCnt="3"/>
      <dgm:spPr/>
    </dgm:pt>
    <dgm:pt modelId="{BE08A009-F126-407C-B5D9-582D85B1B8B5}" type="pres">
      <dgm:prSet presAssocID="{5B8EDC6B-84AD-4B1B-BCA8-E29C4BCBB26B}" presName="horz1" presStyleCnt="0"/>
      <dgm:spPr/>
    </dgm:pt>
    <dgm:pt modelId="{7EFCC9CA-7610-4470-AC57-9C3ACBC03315}" type="pres">
      <dgm:prSet presAssocID="{5B8EDC6B-84AD-4B1B-BCA8-E29C4BCBB26B}" presName="tx1" presStyleLbl="revTx" presStyleIdx="0" presStyleCnt="3" custLinFactNeighborX="-986" custLinFactNeighborY="-15751"/>
      <dgm:spPr/>
    </dgm:pt>
    <dgm:pt modelId="{EF7A6DCE-4352-4125-90DB-B0F7F8C93783}" type="pres">
      <dgm:prSet presAssocID="{5B8EDC6B-84AD-4B1B-BCA8-E29C4BCBB26B}" presName="vert1" presStyleCnt="0"/>
      <dgm:spPr/>
    </dgm:pt>
    <dgm:pt modelId="{F90F2E8D-95DA-4BE1-BF9F-7A022C61BE4C}" type="pres">
      <dgm:prSet presAssocID="{A27B3ED3-7255-4E5E-A218-D910F6AF6554}" presName="thickLine" presStyleLbl="alignNode1" presStyleIdx="1" presStyleCnt="3"/>
      <dgm:spPr/>
    </dgm:pt>
    <dgm:pt modelId="{7D108736-0253-4D66-81EF-8B90691352C6}" type="pres">
      <dgm:prSet presAssocID="{A27B3ED3-7255-4E5E-A218-D910F6AF6554}" presName="horz1" presStyleCnt="0"/>
      <dgm:spPr/>
    </dgm:pt>
    <dgm:pt modelId="{66B0E2CF-DA52-421B-B26F-5C81CDC70FC0}" type="pres">
      <dgm:prSet presAssocID="{A27B3ED3-7255-4E5E-A218-D910F6AF6554}" presName="tx1" presStyleLbl="revTx" presStyleIdx="1" presStyleCnt="3"/>
      <dgm:spPr/>
    </dgm:pt>
    <dgm:pt modelId="{9BC7EA3F-8F2D-4F06-A99C-CB6BA4334A31}" type="pres">
      <dgm:prSet presAssocID="{A27B3ED3-7255-4E5E-A218-D910F6AF6554}" presName="vert1" presStyleCnt="0"/>
      <dgm:spPr/>
    </dgm:pt>
    <dgm:pt modelId="{EFF83FAE-D1C6-45DF-9B5F-74EC90210171}" type="pres">
      <dgm:prSet presAssocID="{21D14356-7C47-4DCC-900D-AB394CF6644A}" presName="thickLine" presStyleLbl="alignNode1" presStyleIdx="2" presStyleCnt="3"/>
      <dgm:spPr/>
    </dgm:pt>
    <dgm:pt modelId="{CAEF0848-AD66-4A57-B14C-B33EC6F987FA}" type="pres">
      <dgm:prSet presAssocID="{21D14356-7C47-4DCC-900D-AB394CF6644A}" presName="horz1" presStyleCnt="0"/>
      <dgm:spPr/>
    </dgm:pt>
    <dgm:pt modelId="{CE730CE1-73CE-476C-A25A-018885F8BEDF}" type="pres">
      <dgm:prSet presAssocID="{21D14356-7C47-4DCC-900D-AB394CF6644A}" presName="tx1" presStyleLbl="revTx" presStyleIdx="2" presStyleCnt="3"/>
      <dgm:spPr/>
    </dgm:pt>
    <dgm:pt modelId="{B1242524-A553-4D5B-ADA7-D12C4C6ED74B}" type="pres">
      <dgm:prSet presAssocID="{21D14356-7C47-4DCC-900D-AB394CF6644A}" presName="vert1" presStyleCnt="0"/>
      <dgm:spPr/>
    </dgm:pt>
  </dgm:ptLst>
  <dgm:cxnLst>
    <dgm:cxn modelId="{5E418210-DD55-4B13-B9FF-F6B6AF0DF6E9}" srcId="{98C11638-FAB4-4E2F-9BA2-75DAFBF03511}" destId="{21D14356-7C47-4DCC-900D-AB394CF6644A}" srcOrd="2" destOrd="0" parTransId="{3156070E-2FE3-4C78-95B3-773C14A5010C}" sibTransId="{88A174BE-3237-459A-AC0C-2D87795D6237}"/>
    <dgm:cxn modelId="{DC97C428-89DE-41A2-851A-9EBB3DFD082B}" type="presOf" srcId="{A27B3ED3-7255-4E5E-A218-D910F6AF6554}" destId="{66B0E2CF-DA52-421B-B26F-5C81CDC70FC0}" srcOrd="0" destOrd="0" presId="urn:microsoft.com/office/officeart/2008/layout/LinedList"/>
    <dgm:cxn modelId="{1E953666-D2CF-4078-806E-58B68E6ECE3D}" type="presOf" srcId="{21D14356-7C47-4DCC-900D-AB394CF6644A}" destId="{CE730CE1-73CE-476C-A25A-018885F8BEDF}" srcOrd="0" destOrd="0" presId="urn:microsoft.com/office/officeart/2008/layout/LinedList"/>
    <dgm:cxn modelId="{E995CA6E-EFEE-4B93-98D6-C5671AEDB0ED}" srcId="{98C11638-FAB4-4E2F-9BA2-75DAFBF03511}" destId="{A27B3ED3-7255-4E5E-A218-D910F6AF6554}" srcOrd="1" destOrd="0" parTransId="{DA9D836C-50E6-4CC1-8854-7339F88E319B}" sibTransId="{F8DA9A69-A676-41C3-A2CD-4B0F0C0839E9}"/>
    <dgm:cxn modelId="{1725747C-1F66-4FE6-BD04-93B09B4852AF}" type="presOf" srcId="{98C11638-FAB4-4E2F-9BA2-75DAFBF03511}" destId="{DA5C69DA-2D29-4844-85C9-38959553C1D2}" srcOrd="0" destOrd="0" presId="urn:microsoft.com/office/officeart/2008/layout/LinedList"/>
    <dgm:cxn modelId="{FAB81E9D-DB9C-4F5A-961F-AF5851FF2EAE}" type="presOf" srcId="{5B8EDC6B-84AD-4B1B-BCA8-E29C4BCBB26B}" destId="{7EFCC9CA-7610-4470-AC57-9C3ACBC03315}" srcOrd="0" destOrd="0" presId="urn:microsoft.com/office/officeart/2008/layout/LinedList"/>
    <dgm:cxn modelId="{D84A88E4-2647-4EB7-B7E1-47C66AC3CF26}" srcId="{98C11638-FAB4-4E2F-9BA2-75DAFBF03511}" destId="{5B8EDC6B-84AD-4B1B-BCA8-E29C4BCBB26B}" srcOrd="0" destOrd="0" parTransId="{6C96763C-9349-4545-8B38-EB2A47DF6DB7}" sibTransId="{A174B75C-C581-49BC-901E-93D003E665D3}"/>
    <dgm:cxn modelId="{50C701FD-2EAA-4983-A609-C929D9254A2D}" type="presParOf" srcId="{DA5C69DA-2D29-4844-85C9-38959553C1D2}" destId="{F93D8E78-C363-465C-A198-5B4A0744843B}" srcOrd="0" destOrd="0" presId="urn:microsoft.com/office/officeart/2008/layout/LinedList"/>
    <dgm:cxn modelId="{3F8B5072-B6C3-4FFA-A2D4-EB59367DD8CC}" type="presParOf" srcId="{DA5C69DA-2D29-4844-85C9-38959553C1D2}" destId="{BE08A009-F126-407C-B5D9-582D85B1B8B5}" srcOrd="1" destOrd="0" presId="urn:microsoft.com/office/officeart/2008/layout/LinedList"/>
    <dgm:cxn modelId="{22527E88-F64A-45B5-B3FA-27B7D9A36A1A}" type="presParOf" srcId="{BE08A009-F126-407C-B5D9-582D85B1B8B5}" destId="{7EFCC9CA-7610-4470-AC57-9C3ACBC03315}" srcOrd="0" destOrd="0" presId="urn:microsoft.com/office/officeart/2008/layout/LinedList"/>
    <dgm:cxn modelId="{6BC006C2-002D-443E-8D9B-717DFF06A365}" type="presParOf" srcId="{BE08A009-F126-407C-B5D9-582D85B1B8B5}" destId="{EF7A6DCE-4352-4125-90DB-B0F7F8C93783}" srcOrd="1" destOrd="0" presId="urn:microsoft.com/office/officeart/2008/layout/LinedList"/>
    <dgm:cxn modelId="{8739DAB0-D841-4C02-956E-3FB1061C36C9}" type="presParOf" srcId="{DA5C69DA-2D29-4844-85C9-38959553C1D2}" destId="{F90F2E8D-95DA-4BE1-BF9F-7A022C61BE4C}" srcOrd="2" destOrd="0" presId="urn:microsoft.com/office/officeart/2008/layout/LinedList"/>
    <dgm:cxn modelId="{9B45F924-316B-4203-BA89-E5DDB332EAB6}" type="presParOf" srcId="{DA5C69DA-2D29-4844-85C9-38959553C1D2}" destId="{7D108736-0253-4D66-81EF-8B90691352C6}" srcOrd="3" destOrd="0" presId="urn:microsoft.com/office/officeart/2008/layout/LinedList"/>
    <dgm:cxn modelId="{A92362B0-B73A-4295-8210-623673329B01}" type="presParOf" srcId="{7D108736-0253-4D66-81EF-8B90691352C6}" destId="{66B0E2CF-DA52-421B-B26F-5C81CDC70FC0}" srcOrd="0" destOrd="0" presId="urn:microsoft.com/office/officeart/2008/layout/LinedList"/>
    <dgm:cxn modelId="{F1786364-8F94-4DF8-AFE8-6E2CE94A2058}" type="presParOf" srcId="{7D108736-0253-4D66-81EF-8B90691352C6}" destId="{9BC7EA3F-8F2D-4F06-A99C-CB6BA4334A31}" srcOrd="1" destOrd="0" presId="urn:microsoft.com/office/officeart/2008/layout/LinedList"/>
    <dgm:cxn modelId="{10538CC8-FEC1-45C2-8063-2D316306C4ED}" type="presParOf" srcId="{DA5C69DA-2D29-4844-85C9-38959553C1D2}" destId="{EFF83FAE-D1C6-45DF-9B5F-74EC90210171}" srcOrd="4" destOrd="0" presId="urn:microsoft.com/office/officeart/2008/layout/LinedList"/>
    <dgm:cxn modelId="{BE8A3361-1208-494D-A363-FD15C55343B0}" type="presParOf" srcId="{DA5C69DA-2D29-4844-85C9-38959553C1D2}" destId="{CAEF0848-AD66-4A57-B14C-B33EC6F987FA}" srcOrd="5" destOrd="0" presId="urn:microsoft.com/office/officeart/2008/layout/LinedList"/>
    <dgm:cxn modelId="{70EA5AB0-F9BF-40CD-98E1-660E19057D3B}" type="presParOf" srcId="{CAEF0848-AD66-4A57-B14C-B33EC6F987FA}" destId="{CE730CE1-73CE-476C-A25A-018885F8BEDF}" srcOrd="0" destOrd="0" presId="urn:microsoft.com/office/officeart/2008/layout/LinedList"/>
    <dgm:cxn modelId="{13D72F34-5839-4E57-803A-DF46F6374DB7}" type="presParOf" srcId="{CAEF0848-AD66-4A57-B14C-B33EC6F987FA}" destId="{B1242524-A553-4D5B-ADA7-D12C4C6ED74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5FFC9D-CD06-4703-B54E-AD00ADBD68A7}" type="doc">
      <dgm:prSet loTypeId="urn:microsoft.com/office/officeart/2005/8/layout/chevron1" loCatId="process" qsTypeId="urn:microsoft.com/office/officeart/2005/8/quickstyle/simple1" qsCatId="simple" csTypeId="urn:microsoft.com/office/officeart/2005/8/colors/accent2_2" csCatId="accent2" phldr="1"/>
      <dgm:spPr/>
    </dgm:pt>
    <dgm:pt modelId="{46E939C9-D455-4528-9471-4A7CFE172B6F}">
      <dgm:prSet phldrT="[Text]" custT="1"/>
      <dgm:spPr/>
      <dgm:t>
        <a:bodyPr/>
        <a:lstStyle/>
        <a:p>
          <a:r>
            <a:rPr lang="en-GB" sz="1400" b="1"/>
            <a:t>2025</a:t>
          </a:r>
          <a:endParaRPr lang="en-GB" sz="500" b="1"/>
        </a:p>
      </dgm:t>
    </dgm:pt>
    <dgm:pt modelId="{BEF7DA21-08A1-43B2-A62F-34176F9D23B2}" type="parTrans" cxnId="{3AD22D8C-608B-4747-AE23-95DB21C87E7D}">
      <dgm:prSet/>
      <dgm:spPr/>
      <dgm:t>
        <a:bodyPr/>
        <a:lstStyle/>
        <a:p>
          <a:endParaRPr lang="en-GB"/>
        </a:p>
      </dgm:t>
    </dgm:pt>
    <dgm:pt modelId="{B2EAB16D-2B15-4664-B547-A26DDB0EC6E6}" type="sibTrans" cxnId="{3AD22D8C-608B-4747-AE23-95DB21C87E7D}">
      <dgm:prSet/>
      <dgm:spPr/>
      <dgm:t>
        <a:bodyPr/>
        <a:lstStyle/>
        <a:p>
          <a:endParaRPr lang="en-GB"/>
        </a:p>
      </dgm:t>
    </dgm:pt>
    <dgm:pt modelId="{D245071A-52D2-4D6E-BF2B-1D7A72CFCC89}">
      <dgm:prSet phldrT="[Text]" custT="1"/>
      <dgm:spPr/>
      <dgm:t>
        <a:bodyPr/>
        <a:lstStyle/>
        <a:p>
          <a:r>
            <a:rPr lang="en-GB" sz="1400" b="1"/>
            <a:t>2026</a:t>
          </a:r>
          <a:endParaRPr lang="en-GB" sz="500" b="1"/>
        </a:p>
      </dgm:t>
    </dgm:pt>
    <dgm:pt modelId="{DF90C53A-A4BE-4C04-B9EC-FC0815391B11}" type="parTrans" cxnId="{74EAE3C0-AACB-4DC2-8B39-D4A946EBF702}">
      <dgm:prSet/>
      <dgm:spPr/>
      <dgm:t>
        <a:bodyPr/>
        <a:lstStyle/>
        <a:p>
          <a:endParaRPr lang="en-GB"/>
        </a:p>
      </dgm:t>
    </dgm:pt>
    <dgm:pt modelId="{84D29254-11D5-4BAC-B55A-67BA7C471593}" type="sibTrans" cxnId="{74EAE3C0-AACB-4DC2-8B39-D4A946EBF702}">
      <dgm:prSet/>
      <dgm:spPr/>
      <dgm:t>
        <a:bodyPr/>
        <a:lstStyle/>
        <a:p>
          <a:endParaRPr lang="en-GB"/>
        </a:p>
      </dgm:t>
    </dgm:pt>
    <dgm:pt modelId="{EC88383F-D3B1-4082-9FE4-20F2D95B5083}">
      <dgm:prSet phldrT="[Text]" custT="1"/>
      <dgm:spPr/>
      <dgm:t>
        <a:bodyPr/>
        <a:lstStyle/>
        <a:p>
          <a:r>
            <a:rPr lang="en-GB" sz="1400" b="1"/>
            <a:t>2027</a:t>
          </a:r>
          <a:endParaRPr lang="en-GB" sz="500" b="1"/>
        </a:p>
      </dgm:t>
    </dgm:pt>
    <dgm:pt modelId="{BA1C05BD-F812-433A-9094-A93A51E3D26F}" type="parTrans" cxnId="{9E77655E-E37C-4083-9C83-109752E0AFB2}">
      <dgm:prSet/>
      <dgm:spPr/>
      <dgm:t>
        <a:bodyPr/>
        <a:lstStyle/>
        <a:p>
          <a:endParaRPr lang="en-GB"/>
        </a:p>
      </dgm:t>
    </dgm:pt>
    <dgm:pt modelId="{F7ABEC07-167C-4403-820B-4A87DD4365E1}" type="sibTrans" cxnId="{9E77655E-E37C-4083-9C83-109752E0AFB2}">
      <dgm:prSet/>
      <dgm:spPr/>
      <dgm:t>
        <a:bodyPr/>
        <a:lstStyle/>
        <a:p>
          <a:endParaRPr lang="en-GB"/>
        </a:p>
      </dgm:t>
    </dgm:pt>
    <dgm:pt modelId="{3B2C1F69-CF4C-40D6-BAF2-DB8E3C0DE9A3}">
      <dgm:prSet phldrT="[Text]" custT="1"/>
      <dgm:spPr/>
      <dgm:t>
        <a:bodyPr/>
        <a:lstStyle/>
        <a:p>
          <a:r>
            <a:rPr lang="en-GB" sz="1400" b="1"/>
            <a:t>2028</a:t>
          </a:r>
          <a:endParaRPr lang="en-GB" sz="500" b="1"/>
        </a:p>
      </dgm:t>
    </dgm:pt>
    <dgm:pt modelId="{66C61BAE-3357-46BA-8B82-1A34839FBA0F}" type="parTrans" cxnId="{F60054CD-BE58-4FBB-893F-BA809650661C}">
      <dgm:prSet/>
      <dgm:spPr/>
      <dgm:t>
        <a:bodyPr/>
        <a:lstStyle/>
        <a:p>
          <a:endParaRPr lang="en-GB"/>
        </a:p>
      </dgm:t>
    </dgm:pt>
    <dgm:pt modelId="{99CA9AF3-D31E-4331-8EB9-63C2A3BDB2C8}" type="sibTrans" cxnId="{F60054CD-BE58-4FBB-893F-BA809650661C}">
      <dgm:prSet/>
      <dgm:spPr/>
      <dgm:t>
        <a:bodyPr/>
        <a:lstStyle/>
        <a:p>
          <a:endParaRPr lang="en-GB"/>
        </a:p>
      </dgm:t>
    </dgm:pt>
    <dgm:pt modelId="{5AF27BE1-C26A-4A16-AF4F-1D1CF099F4FC}">
      <dgm:prSet phldrT="[Text]" custT="1"/>
      <dgm:spPr/>
      <dgm:t>
        <a:bodyPr/>
        <a:lstStyle/>
        <a:p>
          <a:r>
            <a:rPr lang="en-GB" sz="1400" b="1"/>
            <a:t>2029</a:t>
          </a:r>
          <a:endParaRPr lang="en-GB" sz="500" b="1"/>
        </a:p>
      </dgm:t>
    </dgm:pt>
    <dgm:pt modelId="{D59D888C-75EE-4B97-9D8A-F9319380836F}" type="parTrans" cxnId="{845301B3-F649-4D3F-B3FC-3FEB22EC5236}">
      <dgm:prSet/>
      <dgm:spPr/>
      <dgm:t>
        <a:bodyPr/>
        <a:lstStyle/>
        <a:p>
          <a:endParaRPr lang="en-GB"/>
        </a:p>
      </dgm:t>
    </dgm:pt>
    <dgm:pt modelId="{31AF86AC-641D-4C34-A7C8-891D161E6952}" type="sibTrans" cxnId="{845301B3-F649-4D3F-B3FC-3FEB22EC5236}">
      <dgm:prSet/>
      <dgm:spPr/>
      <dgm:t>
        <a:bodyPr/>
        <a:lstStyle/>
        <a:p>
          <a:endParaRPr lang="en-GB"/>
        </a:p>
      </dgm:t>
    </dgm:pt>
    <dgm:pt modelId="{9321828F-0D74-4449-B650-8108B4C27F97}">
      <dgm:prSet phldrT="[Text]" custT="1"/>
      <dgm:spPr/>
      <dgm:t>
        <a:bodyPr/>
        <a:lstStyle/>
        <a:p>
          <a:r>
            <a:rPr lang="en-GB" sz="1400" b="1"/>
            <a:t>2030</a:t>
          </a:r>
          <a:endParaRPr lang="en-GB" sz="500" b="1"/>
        </a:p>
      </dgm:t>
    </dgm:pt>
    <dgm:pt modelId="{ACF207FD-0B70-45C2-95CE-587ED41661DD}" type="parTrans" cxnId="{81C587CA-2590-4FB1-9C91-FF5BCDD3EB33}">
      <dgm:prSet/>
      <dgm:spPr/>
      <dgm:t>
        <a:bodyPr/>
        <a:lstStyle/>
        <a:p>
          <a:endParaRPr lang="en-GB"/>
        </a:p>
      </dgm:t>
    </dgm:pt>
    <dgm:pt modelId="{5D9852ED-9D9A-48F5-B031-22043DA7A981}" type="sibTrans" cxnId="{81C587CA-2590-4FB1-9C91-FF5BCDD3EB33}">
      <dgm:prSet/>
      <dgm:spPr/>
      <dgm:t>
        <a:bodyPr/>
        <a:lstStyle/>
        <a:p>
          <a:endParaRPr lang="en-GB"/>
        </a:p>
      </dgm:t>
    </dgm:pt>
    <dgm:pt modelId="{BAFDAABA-F380-473D-8E87-936A7069477A}">
      <dgm:prSet phldrT="[Text]" custT="1"/>
      <dgm:spPr/>
      <dgm:t>
        <a:bodyPr/>
        <a:lstStyle/>
        <a:p>
          <a:r>
            <a:rPr lang="en-GB" sz="1400" b="1"/>
            <a:t>2031</a:t>
          </a:r>
          <a:endParaRPr lang="en-GB" sz="500" b="1"/>
        </a:p>
      </dgm:t>
    </dgm:pt>
    <dgm:pt modelId="{891B9364-4178-4122-85E8-B41DB75844D2}" type="parTrans" cxnId="{5BD6C19C-C47E-41B0-811D-2BC09A427D3E}">
      <dgm:prSet/>
      <dgm:spPr/>
      <dgm:t>
        <a:bodyPr/>
        <a:lstStyle/>
        <a:p>
          <a:endParaRPr lang="en-GB"/>
        </a:p>
      </dgm:t>
    </dgm:pt>
    <dgm:pt modelId="{BAB14907-954D-460C-AECF-712D6F9EC3D8}" type="sibTrans" cxnId="{5BD6C19C-C47E-41B0-811D-2BC09A427D3E}">
      <dgm:prSet/>
      <dgm:spPr/>
      <dgm:t>
        <a:bodyPr/>
        <a:lstStyle/>
        <a:p>
          <a:endParaRPr lang="en-GB"/>
        </a:p>
      </dgm:t>
    </dgm:pt>
    <dgm:pt modelId="{B238BF37-AC6E-4A1B-9D15-AEF17FA82C07}">
      <dgm:prSet phldrT="[Text]" custT="1"/>
      <dgm:spPr/>
      <dgm:t>
        <a:bodyPr/>
        <a:lstStyle/>
        <a:p>
          <a:r>
            <a:rPr lang="en-GB" sz="1400" b="1"/>
            <a:t>2032</a:t>
          </a:r>
          <a:endParaRPr lang="en-GB" sz="500" b="1"/>
        </a:p>
      </dgm:t>
    </dgm:pt>
    <dgm:pt modelId="{15AFC7E5-DCCC-4B57-887D-50373526B065}" type="parTrans" cxnId="{9D202156-43E7-4039-B4B0-511BCE62D04F}">
      <dgm:prSet/>
      <dgm:spPr/>
      <dgm:t>
        <a:bodyPr/>
        <a:lstStyle/>
        <a:p>
          <a:endParaRPr lang="en-GB"/>
        </a:p>
      </dgm:t>
    </dgm:pt>
    <dgm:pt modelId="{2C007AA9-CC69-487F-A277-B3E58EF87323}" type="sibTrans" cxnId="{9D202156-43E7-4039-B4B0-511BCE62D04F}">
      <dgm:prSet/>
      <dgm:spPr/>
      <dgm:t>
        <a:bodyPr/>
        <a:lstStyle/>
        <a:p>
          <a:endParaRPr lang="en-GB"/>
        </a:p>
      </dgm:t>
    </dgm:pt>
    <dgm:pt modelId="{3C32691F-19BF-474F-B084-9200EE3D08BF}">
      <dgm:prSet phldrT="[Text]" custT="1"/>
      <dgm:spPr/>
      <dgm:t>
        <a:bodyPr/>
        <a:lstStyle/>
        <a:p>
          <a:r>
            <a:rPr lang="en-GB" sz="1400" b="1"/>
            <a:t>2033</a:t>
          </a:r>
          <a:endParaRPr lang="en-GB" sz="500" b="1"/>
        </a:p>
      </dgm:t>
    </dgm:pt>
    <dgm:pt modelId="{C04040B5-2CFA-480C-943C-E38D377FA9E0}" type="parTrans" cxnId="{2D3AB7AC-F6AE-421E-8643-08599E9BB9F6}">
      <dgm:prSet/>
      <dgm:spPr/>
      <dgm:t>
        <a:bodyPr/>
        <a:lstStyle/>
        <a:p>
          <a:endParaRPr lang="en-GB"/>
        </a:p>
      </dgm:t>
    </dgm:pt>
    <dgm:pt modelId="{1B1E013F-A26A-4E59-93C4-85016DA97BFB}" type="sibTrans" cxnId="{2D3AB7AC-F6AE-421E-8643-08599E9BB9F6}">
      <dgm:prSet/>
      <dgm:spPr/>
      <dgm:t>
        <a:bodyPr/>
        <a:lstStyle/>
        <a:p>
          <a:endParaRPr lang="en-GB"/>
        </a:p>
      </dgm:t>
    </dgm:pt>
    <dgm:pt modelId="{E9B76893-71C2-4938-B194-509200E4EA7E}">
      <dgm:prSet phldrT="[Text]" custT="1"/>
      <dgm:spPr/>
      <dgm:t>
        <a:bodyPr/>
        <a:lstStyle/>
        <a:p>
          <a:r>
            <a:rPr lang="en-GB" sz="1400" b="1"/>
            <a:t>2034</a:t>
          </a:r>
          <a:endParaRPr lang="en-GB" sz="500" b="1"/>
        </a:p>
      </dgm:t>
    </dgm:pt>
    <dgm:pt modelId="{03E07C95-09AC-49D3-8CBE-97EC2B4781AE}" type="parTrans" cxnId="{ED3F4BA1-5A44-4C58-BDA3-EC5547937E42}">
      <dgm:prSet/>
      <dgm:spPr/>
      <dgm:t>
        <a:bodyPr/>
        <a:lstStyle/>
        <a:p>
          <a:endParaRPr lang="en-GB"/>
        </a:p>
      </dgm:t>
    </dgm:pt>
    <dgm:pt modelId="{F377BA91-1023-4D0A-94A8-3D64F18D4E2C}" type="sibTrans" cxnId="{ED3F4BA1-5A44-4C58-BDA3-EC5547937E42}">
      <dgm:prSet/>
      <dgm:spPr/>
      <dgm:t>
        <a:bodyPr/>
        <a:lstStyle/>
        <a:p>
          <a:endParaRPr lang="en-GB"/>
        </a:p>
      </dgm:t>
    </dgm:pt>
    <dgm:pt modelId="{C30A9347-7F8B-466F-87B7-99A2DDEE2E01}">
      <dgm:prSet phldrT="[Text]" custT="1"/>
      <dgm:spPr/>
      <dgm:t>
        <a:bodyPr/>
        <a:lstStyle/>
        <a:p>
          <a:r>
            <a:rPr lang="en-GB" sz="1400" b="1"/>
            <a:t>2035</a:t>
          </a:r>
          <a:endParaRPr lang="en-GB" sz="500" b="1"/>
        </a:p>
      </dgm:t>
    </dgm:pt>
    <dgm:pt modelId="{9723F6A3-6804-42CC-9CE7-EC7D1C940B37}" type="parTrans" cxnId="{88C94712-23E1-4E6F-8D69-122FD18A95C9}">
      <dgm:prSet/>
      <dgm:spPr/>
      <dgm:t>
        <a:bodyPr/>
        <a:lstStyle/>
        <a:p>
          <a:endParaRPr lang="en-GB"/>
        </a:p>
      </dgm:t>
    </dgm:pt>
    <dgm:pt modelId="{68A368BE-6044-45C1-85F3-00E4BA439919}" type="sibTrans" cxnId="{88C94712-23E1-4E6F-8D69-122FD18A95C9}">
      <dgm:prSet/>
      <dgm:spPr/>
      <dgm:t>
        <a:bodyPr/>
        <a:lstStyle/>
        <a:p>
          <a:endParaRPr lang="en-GB"/>
        </a:p>
      </dgm:t>
    </dgm:pt>
    <dgm:pt modelId="{DDA8BDD0-4D1E-4B61-BEDC-B20FB9353473}">
      <dgm:prSet phldrT="[Text]" custT="1"/>
      <dgm:spPr/>
      <dgm:t>
        <a:bodyPr/>
        <a:lstStyle/>
        <a:p>
          <a:r>
            <a:rPr lang="en-GB" sz="1400" b="1"/>
            <a:t>2036</a:t>
          </a:r>
          <a:endParaRPr lang="en-GB" sz="500" b="1"/>
        </a:p>
      </dgm:t>
    </dgm:pt>
    <dgm:pt modelId="{A57E8088-0708-4449-8672-AC1FA34F11A1}" type="parTrans" cxnId="{669C6F41-4E36-4CE7-BF69-B55B0002C0F8}">
      <dgm:prSet/>
      <dgm:spPr/>
      <dgm:t>
        <a:bodyPr/>
        <a:lstStyle/>
        <a:p>
          <a:endParaRPr lang="en-GB"/>
        </a:p>
      </dgm:t>
    </dgm:pt>
    <dgm:pt modelId="{216FD3F3-7BC4-4D24-8EDF-6B7F2A04A7CD}" type="sibTrans" cxnId="{669C6F41-4E36-4CE7-BF69-B55B0002C0F8}">
      <dgm:prSet/>
      <dgm:spPr/>
      <dgm:t>
        <a:bodyPr/>
        <a:lstStyle/>
        <a:p>
          <a:endParaRPr lang="en-GB"/>
        </a:p>
      </dgm:t>
    </dgm:pt>
    <dgm:pt modelId="{7A145514-3AE3-4F65-B812-A826DD570DAE}">
      <dgm:prSet phldrT="[Text]" custT="1"/>
      <dgm:spPr/>
      <dgm:t>
        <a:bodyPr/>
        <a:lstStyle/>
        <a:p>
          <a:r>
            <a:rPr lang="en-GB" sz="1400" b="1"/>
            <a:t>2037</a:t>
          </a:r>
          <a:endParaRPr lang="en-GB" sz="500" b="1"/>
        </a:p>
      </dgm:t>
    </dgm:pt>
    <dgm:pt modelId="{B6613423-1B1E-42E2-BF3D-36010C7DC467}" type="parTrans" cxnId="{48D8DF11-048B-45E4-9D46-F1857C695761}">
      <dgm:prSet/>
      <dgm:spPr/>
      <dgm:t>
        <a:bodyPr/>
        <a:lstStyle/>
        <a:p>
          <a:endParaRPr lang="en-GB"/>
        </a:p>
      </dgm:t>
    </dgm:pt>
    <dgm:pt modelId="{736F7C04-5379-47A6-8244-93813F30EA4F}" type="sibTrans" cxnId="{48D8DF11-048B-45E4-9D46-F1857C695761}">
      <dgm:prSet/>
      <dgm:spPr/>
      <dgm:t>
        <a:bodyPr/>
        <a:lstStyle/>
        <a:p>
          <a:endParaRPr lang="en-GB"/>
        </a:p>
      </dgm:t>
    </dgm:pt>
    <dgm:pt modelId="{9D2E4D2F-8BF7-4784-B482-52D5C25834E9}">
      <dgm:prSet phldrT="[Text]" custT="1"/>
      <dgm:spPr/>
      <dgm:t>
        <a:bodyPr/>
        <a:lstStyle/>
        <a:p>
          <a:r>
            <a:rPr lang="en-GB" sz="1000" b="1"/>
            <a:t>EPC C </a:t>
          </a:r>
        </a:p>
      </dgm:t>
    </dgm:pt>
    <dgm:pt modelId="{145C1C4F-3634-4E5D-9BBA-77C3912CA85D}" type="parTrans" cxnId="{FE955496-C509-40A3-89BC-485E9A4C7F98}">
      <dgm:prSet/>
      <dgm:spPr/>
      <dgm:t>
        <a:bodyPr/>
        <a:lstStyle/>
        <a:p>
          <a:endParaRPr lang="en-GB"/>
        </a:p>
      </dgm:t>
    </dgm:pt>
    <dgm:pt modelId="{5862656F-76BD-42DC-B17D-6CFDE42A57D3}" type="sibTrans" cxnId="{FE955496-C509-40A3-89BC-485E9A4C7F98}">
      <dgm:prSet/>
      <dgm:spPr/>
      <dgm:t>
        <a:bodyPr/>
        <a:lstStyle/>
        <a:p>
          <a:endParaRPr lang="en-GB"/>
        </a:p>
      </dgm:t>
    </dgm:pt>
    <dgm:pt modelId="{8BB75322-0C06-4572-8A64-C6D948C573DE}">
      <dgm:prSet phldrT="[Text]"/>
      <dgm:spPr/>
      <dgm:t>
        <a:bodyPr/>
        <a:lstStyle/>
        <a:p>
          <a:endParaRPr lang="en-GB" sz="1100" b="1"/>
        </a:p>
      </dgm:t>
    </dgm:pt>
    <dgm:pt modelId="{9DA13553-EF5E-41A1-B61E-AC2957FFD738}" type="parTrans" cxnId="{F30D3839-780A-4944-945D-3CD5FACD94FE}">
      <dgm:prSet/>
      <dgm:spPr/>
      <dgm:t>
        <a:bodyPr/>
        <a:lstStyle/>
        <a:p>
          <a:endParaRPr lang="en-GB"/>
        </a:p>
      </dgm:t>
    </dgm:pt>
    <dgm:pt modelId="{82EAE531-E4CA-4D93-BCC0-C66BC1FE4D5B}" type="sibTrans" cxnId="{F30D3839-780A-4944-945D-3CD5FACD94FE}">
      <dgm:prSet/>
      <dgm:spPr/>
      <dgm:t>
        <a:bodyPr/>
        <a:lstStyle/>
        <a:p>
          <a:endParaRPr lang="en-GB"/>
        </a:p>
      </dgm:t>
    </dgm:pt>
    <dgm:pt modelId="{83F57D39-65A8-4647-8A10-0D0D64E43CB0}">
      <dgm:prSet phldrT="[Text]" custT="1"/>
      <dgm:spPr/>
      <dgm:t>
        <a:bodyPr/>
        <a:lstStyle/>
        <a:p>
          <a:r>
            <a:rPr lang="en-GB" sz="1000" b="1"/>
            <a:t>DHS</a:t>
          </a:r>
          <a:r>
            <a:rPr lang="en-GB" sz="1000" b="0"/>
            <a:t> Option 1</a:t>
          </a:r>
          <a:endParaRPr lang="en-GB" sz="1000" b="1"/>
        </a:p>
      </dgm:t>
    </dgm:pt>
    <dgm:pt modelId="{6F8F069F-99D4-4AC1-A5F5-079D33FCB0CE}" type="parTrans" cxnId="{A7F7F8B1-3C31-46D5-8894-3D8F1CC68FA1}">
      <dgm:prSet/>
      <dgm:spPr/>
      <dgm:t>
        <a:bodyPr/>
        <a:lstStyle/>
        <a:p>
          <a:endParaRPr lang="en-GB"/>
        </a:p>
      </dgm:t>
    </dgm:pt>
    <dgm:pt modelId="{C5611585-E924-4700-8443-FE68B892245B}" type="sibTrans" cxnId="{A7F7F8B1-3C31-46D5-8894-3D8F1CC68FA1}">
      <dgm:prSet/>
      <dgm:spPr/>
      <dgm:t>
        <a:bodyPr/>
        <a:lstStyle/>
        <a:p>
          <a:endParaRPr lang="en-GB"/>
        </a:p>
      </dgm:t>
    </dgm:pt>
    <dgm:pt modelId="{97FD8AAD-B6E5-46B7-AD8E-6BD27A7285DB}">
      <dgm:prSet phldrT="[Text]" custT="1"/>
      <dgm:spPr/>
      <dgm:t>
        <a:bodyPr/>
        <a:lstStyle/>
        <a:p>
          <a:r>
            <a:rPr lang="en-GB" sz="1000" b="1"/>
            <a:t>DHS</a:t>
          </a:r>
          <a:r>
            <a:rPr lang="en-GB" sz="1000"/>
            <a:t> Option 2</a:t>
          </a:r>
        </a:p>
      </dgm:t>
    </dgm:pt>
    <dgm:pt modelId="{B3B6FC84-B590-4B15-84E5-341E9A29E30F}" type="parTrans" cxnId="{B95FCCE1-F086-46AF-8FC3-B177DA13F4D2}">
      <dgm:prSet/>
      <dgm:spPr/>
      <dgm:t>
        <a:bodyPr/>
        <a:lstStyle/>
        <a:p>
          <a:endParaRPr lang="en-GB"/>
        </a:p>
      </dgm:t>
    </dgm:pt>
    <dgm:pt modelId="{EB7992B7-AC6B-401A-A726-B6AA652EC4E0}" type="sibTrans" cxnId="{B95FCCE1-F086-46AF-8FC3-B177DA13F4D2}">
      <dgm:prSet/>
      <dgm:spPr/>
      <dgm:t>
        <a:bodyPr/>
        <a:lstStyle/>
        <a:p>
          <a:endParaRPr lang="en-GB"/>
        </a:p>
      </dgm:t>
    </dgm:pt>
    <dgm:pt modelId="{862E5487-19DE-43C9-A519-0A4E1E4CBB80}">
      <dgm:prSet phldrT="[Text]" custT="1"/>
      <dgm:spPr/>
      <dgm:t>
        <a:bodyPr/>
        <a:lstStyle/>
        <a:p>
          <a:pPr>
            <a:buFont typeface="Arial" panose="020B0604020202020204" pitchFamily="34" charset="0"/>
            <a:buChar char="•"/>
          </a:pPr>
          <a:r>
            <a:rPr lang="en-GB" sz="1000" b="1"/>
            <a:t>Electrical Safety </a:t>
          </a:r>
          <a:r>
            <a:rPr lang="en-GB" sz="1000" b="0"/>
            <a:t>P</a:t>
          </a:r>
          <a:r>
            <a:rPr lang="en-GB" sz="1000"/>
            <a:t>hase 2 </a:t>
          </a:r>
        </a:p>
      </dgm:t>
    </dgm:pt>
    <dgm:pt modelId="{F5385ADC-08EB-403C-93C1-E8760EB6BAAB}" type="parTrans" cxnId="{36B833C6-8A20-4469-9C7D-422CF4941014}">
      <dgm:prSet/>
      <dgm:spPr/>
      <dgm:t>
        <a:bodyPr/>
        <a:lstStyle/>
        <a:p>
          <a:endParaRPr lang="en-GB"/>
        </a:p>
      </dgm:t>
    </dgm:pt>
    <dgm:pt modelId="{99570D69-41E8-449E-B43F-053386127A47}" type="sibTrans" cxnId="{36B833C6-8A20-4469-9C7D-422CF4941014}">
      <dgm:prSet/>
      <dgm:spPr/>
      <dgm:t>
        <a:bodyPr/>
        <a:lstStyle/>
        <a:p>
          <a:endParaRPr lang="en-GB"/>
        </a:p>
      </dgm:t>
    </dgm:pt>
    <dgm:pt modelId="{83560F76-1278-4FD1-865A-BA030A11A118}">
      <dgm:prSet phldrT="[Text]"/>
      <dgm:spPr/>
      <dgm:t>
        <a:bodyPr/>
        <a:lstStyle/>
        <a:p>
          <a:endParaRPr lang="en-GB" sz="1100" b="1"/>
        </a:p>
      </dgm:t>
    </dgm:pt>
    <dgm:pt modelId="{986CD8C3-6BF9-423E-8DA1-F9148E70D9BA}" type="parTrans" cxnId="{9AD6A132-1580-4519-9DBE-B338C0973FE5}">
      <dgm:prSet/>
      <dgm:spPr/>
      <dgm:t>
        <a:bodyPr/>
        <a:lstStyle/>
        <a:p>
          <a:endParaRPr lang="en-GB"/>
        </a:p>
      </dgm:t>
    </dgm:pt>
    <dgm:pt modelId="{BF677AB8-B48B-4BC1-AD58-5E1627976FE4}" type="sibTrans" cxnId="{9AD6A132-1580-4519-9DBE-B338C0973FE5}">
      <dgm:prSet/>
      <dgm:spPr/>
      <dgm:t>
        <a:bodyPr/>
        <a:lstStyle/>
        <a:p>
          <a:endParaRPr lang="en-GB"/>
        </a:p>
      </dgm:t>
    </dgm:pt>
    <dgm:pt modelId="{CA4213EA-DD9C-4961-BA88-044B972DB439}">
      <dgm:prSet phldrT="[Text]" custT="1"/>
      <dgm:spPr/>
      <dgm:t>
        <a:bodyPr/>
        <a:lstStyle/>
        <a:p>
          <a:pPr>
            <a:buFont typeface="Arial" panose="020B0604020202020204" pitchFamily="34" charset="0"/>
            <a:buChar char="•"/>
          </a:pPr>
          <a:r>
            <a:rPr lang="en-GB" sz="1000" b="1"/>
            <a:t>C&amp;C </a:t>
          </a:r>
          <a:r>
            <a:rPr lang="en-GB" sz="1000" b="0"/>
            <a:t>Standard in force</a:t>
          </a:r>
          <a:endParaRPr lang="en-GB" sz="1000"/>
        </a:p>
      </dgm:t>
    </dgm:pt>
    <dgm:pt modelId="{9558EB24-799A-43AB-9749-07526942F51E}" type="parTrans" cxnId="{04F38581-2E27-4583-8791-8686A26B8427}">
      <dgm:prSet/>
      <dgm:spPr/>
      <dgm:t>
        <a:bodyPr/>
        <a:lstStyle/>
        <a:p>
          <a:endParaRPr lang="en-GB"/>
        </a:p>
      </dgm:t>
    </dgm:pt>
    <dgm:pt modelId="{8ADC41A7-75A3-4AAF-AB73-92F7BEC2E22A}" type="sibTrans" cxnId="{04F38581-2E27-4583-8791-8686A26B8427}">
      <dgm:prSet/>
      <dgm:spPr/>
      <dgm:t>
        <a:bodyPr/>
        <a:lstStyle/>
        <a:p>
          <a:endParaRPr lang="en-GB"/>
        </a:p>
      </dgm:t>
    </dgm:pt>
    <dgm:pt modelId="{EA461F22-AF03-4078-BE41-AB92FB75CCBA}">
      <dgm:prSet phldrT="[Text]" custT="1"/>
      <dgm:spPr/>
      <dgm:t>
        <a:bodyPr/>
        <a:lstStyle/>
        <a:p>
          <a:r>
            <a:rPr lang="en-GB" sz="1000" b="1"/>
            <a:t>C&amp;C </a:t>
          </a:r>
          <a:r>
            <a:rPr lang="en-GB" sz="1000" b="0"/>
            <a:t>transition period ends (small RPs) </a:t>
          </a:r>
          <a:endParaRPr lang="en-GB" sz="1000" b="1"/>
        </a:p>
      </dgm:t>
    </dgm:pt>
    <dgm:pt modelId="{951F8A1E-AA03-4942-BBEF-8022998A9C26}" type="parTrans" cxnId="{0A3CC386-E895-4642-9DD3-9FEF3FBD50B9}">
      <dgm:prSet/>
      <dgm:spPr/>
      <dgm:t>
        <a:bodyPr/>
        <a:lstStyle/>
        <a:p>
          <a:endParaRPr lang="en-GB"/>
        </a:p>
      </dgm:t>
    </dgm:pt>
    <dgm:pt modelId="{3684BC61-D4A7-4187-8E0A-F183C7600BA4}" type="sibTrans" cxnId="{0A3CC386-E895-4642-9DD3-9FEF3FBD50B9}">
      <dgm:prSet/>
      <dgm:spPr/>
      <dgm:t>
        <a:bodyPr/>
        <a:lstStyle/>
        <a:p>
          <a:endParaRPr lang="en-GB"/>
        </a:p>
      </dgm:t>
    </dgm:pt>
    <dgm:pt modelId="{EDD7AA4D-E5C2-43D5-B332-7B6C958201C1}">
      <dgm:prSet phldrT="[Text]" custT="1"/>
      <dgm:spPr/>
      <dgm:t>
        <a:bodyPr/>
        <a:lstStyle/>
        <a:p>
          <a:pPr>
            <a:buFont typeface="Arial" panose="020B0604020202020204" pitchFamily="34" charset="0"/>
            <a:buChar char="•"/>
          </a:pPr>
          <a:endParaRPr lang="en-GB" sz="1000"/>
        </a:p>
      </dgm:t>
    </dgm:pt>
    <dgm:pt modelId="{51E242CC-8360-4562-AA17-E7AA857B3548}" type="parTrans" cxnId="{585F7EA9-7503-44DE-8019-314B27EDBB05}">
      <dgm:prSet/>
      <dgm:spPr/>
      <dgm:t>
        <a:bodyPr/>
        <a:lstStyle/>
        <a:p>
          <a:endParaRPr lang="en-GB"/>
        </a:p>
      </dgm:t>
    </dgm:pt>
    <dgm:pt modelId="{E5845366-CDE2-4E13-B870-E5C927695440}" type="sibTrans" cxnId="{585F7EA9-7503-44DE-8019-314B27EDBB05}">
      <dgm:prSet/>
      <dgm:spPr/>
      <dgm:t>
        <a:bodyPr/>
        <a:lstStyle/>
        <a:p>
          <a:endParaRPr lang="en-GB"/>
        </a:p>
      </dgm:t>
    </dgm:pt>
    <dgm:pt modelId="{6469633C-1C72-47D6-8F4E-B054B36C55CE}">
      <dgm:prSet phldrT="[Text]" custT="1"/>
      <dgm:spPr/>
      <dgm:t>
        <a:bodyPr/>
        <a:lstStyle/>
        <a:p>
          <a:pPr>
            <a:buFont typeface="Arial" panose="020B0604020202020204" pitchFamily="34" charset="0"/>
            <a:buChar char="•"/>
          </a:pPr>
          <a:r>
            <a:rPr lang="en-GB" sz="1000" b="1"/>
            <a:t>Access to information</a:t>
          </a:r>
          <a:r>
            <a:rPr lang="en-GB" sz="1000"/>
            <a:t> Phase 1</a:t>
          </a:r>
        </a:p>
      </dgm:t>
    </dgm:pt>
    <dgm:pt modelId="{ED381B6E-0F89-4237-94A8-1562299E5804}" type="parTrans" cxnId="{6306E4FC-ED16-4008-8CA0-17287A4390CA}">
      <dgm:prSet/>
      <dgm:spPr/>
      <dgm:t>
        <a:bodyPr/>
        <a:lstStyle/>
        <a:p>
          <a:endParaRPr lang="en-GB"/>
        </a:p>
      </dgm:t>
    </dgm:pt>
    <dgm:pt modelId="{E8E06287-EB8A-4505-8A99-D5112741ECF0}" type="sibTrans" cxnId="{6306E4FC-ED16-4008-8CA0-17287A4390CA}">
      <dgm:prSet/>
      <dgm:spPr/>
      <dgm:t>
        <a:bodyPr/>
        <a:lstStyle/>
        <a:p>
          <a:endParaRPr lang="en-GB"/>
        </a:p>
      </dgm:t>
    </dgm:pt>
    <dgm:pt modelId="{F33BBE15-61F9-496D-9182-7CD8FEB934F7}">
      <dgm:prSet phldrT="[Text]" custT="1"/>
      <dgm:spPr/>
      <dgm:t>
        <a:bodyPr/>
        <a:lstStyle/>
        <a:p>
          <a:pPr>
            <a:buFont typeface="Arial" panose="020B0604020202020204" pitchFamily="34" charset="0"/>
            <a:buChar char="•"/>
          </a:pPr>
          <a:endParaRPr lang="en-GB" sz="1000"/>
        </a:p>
      </dgm:t>
    </dgm:pt>
    <dgm:pt modelId="{F9371796-0216-4CC0-A46E-4AC9B2903FB7}" type="parTrans" cxnId="{58F052A9-2614-4885-ACE0-BE681E672E5B}">
      <dgm:prSet/>
      <dgm:spPr/>
      <dgm:t>
        <a:bodyPr/>
        <a:lstStyle/>
        <a:p>
          <a:endParaRPr lang="en-GB"/>
        </a:p>
      </dgm:t>
    </dgm:pt>
    <dgm:pt modelId="{60871E46-74DD-4089-BA21-CA0822B31800}" type="sibTrans" cxnId="{58F052A9-2614-4885-ACE0-BE681E672E5B}">
      <dgm:prSet/>
      <dgm:spPr/>
      <dgm:t>
        <a:bodyPr/>
        <a:lstStyle/>
        <a:p>
          <a:endParaRPr lang="en-GB"/>
        </a:p>
      </dgm:t>
    </dgm:pt>
    <dgm:pt modelId="{FB1AEED2-FE5D-4978-AE1E-B709800ECFEA}">
      <dgm:prSet phldrT="[Text]" custT="1"/>
      <dgm:spPr/>
      <dgm:t>
        <a:bodyPr/>
        <a:lstStyle/>
        <a:p>
          <a:pPr>
            <a:buFont typeface="Arial" panose="020B0604020202020204" pitchFamily="34" charset="0"/>
            <a:buChar char="•"/>
          </a:pPr>
          <a:endParaRPr lang="en-GB" sz="1000"/>
        </a:p>
      </dgm:t>
    </dgm:pt>
    <dgm:pt modelId="{83D6D257-A814-480B-9CDF-CAE79BF4F919}" type="parTrans" cxnId="{E812DA9C-9B4F-4143-8DBC-2642DE7C5C72}">
      <dgm:prSet/>
      <dgm:spPr/>
      <dgm:t>
        <a:bodyPr/>
        <a:lstStyle/>
        <a:p>
          <a:endParaRPr lang="en-GB"/>
        </a:p>
      </dgm:t>
    </dgm:pt>
    <dgm:pt modelId="{9EAA9792-DF5A-4E75-A7AA-292E05486BBC}" type="sibTrans" cxnId="{E812DA9C-9B4F-4143-8DBC-2642DE7C5C72}">
      <dgm:prSet/>
      <dgm:spPr/>
      <dgm:t>
        <a:bodyPr/>
        <a:lstStyle/>
        <a:p>
          <a:endParaRPr lang="en-GB"/>
        </a:p>
      </dgm:t>
    </dgm:pt>
    <dgm:pt modelId="{A4EE9979-B564-4F88-B28E-DEDE3F8D3AF5}">
      <dgm:prSet phldrT="[Text]" custT="1"/>
      <dgm:spPr/>
      <dgm:t>
        <a:bodyPr/>
        <a:lstStyle/>
        <a:p>
          <a:pPr>
            <a:buFont typeface="Arial" panose="020B0604020202020204" pitchFamily="34" charset="0"/>
            <a:buChar char="•"/>
          </a:pPr>
          <a:endParaRPr lang="en-GB" sz="1000"/>
        </a:p>
      </dgm:t>
    </dgm:pt>
    <dgm:pt modelId="{A9491821-FF21-45AE-977C-652B9D1E8FEE}" type="parTrans" cxnId="{94462C77-72EE-4803-B2B9-4776F191EF93}">
      <dgm:prSet/>
      <dgm:spPr/>
      <dgm:t>
        <a:bodyPr/>
        <a:lstStyle/>
        <a:p>
          <a:endParaRPr lang="en-GB"/>
        </a:p>
      </dgm:t>
    </dgm:pt>
    <dgm:pt modelId="{BAF893BD-4F26-4E11-8E9A-063780956974}" type="sibTrans" cxnId="{94462C77-72EE-4803-B2B9-4776F191EF93}">
      <dgm:prSet/>
      <dgm:spPr/>
      <dgm:t>
        <a:bodyPr/>
        <a:lstStyle/>
        <a:p>
          <a:endParaRPr lang="en-GB"/>
        </a:p>
      </dgm:t>
    </dgm:pt>
    <dgm:pt modelId="{48872250-CE58-4FFD-981F-51A6670AA438}">
      <dgm:prSet phldrT="[Text]" custT="1"/>
      <dgm:spPr/>
      <dgm:t>
        <a:bodyPr/>
        <a:lstStyle/>
        <a:p>
          <a:pPr>
            <a:buFont typeface="Arial" panose="020B0604020202020204" pitchFamily="34" charset="0"/>
            <a:buChar char="•"/>
          </a:pPr>
          <a:endParaRPr lang="en-GB" sz="700"/>
        </a:p>
      </dgm:t>
    </dgm:pt>
    <dgm:pt modelId="{DC287C8C-0A01-4FDD-BC75-EFE23DB695F7}" type="parTrans" cxnId="{879D16D8-675A-4668-B2EC-7057B58CB328}">
      <dgm:prSet/>
      <dgm:spPr/>
      <dgm:t>
        <a:bodyPr/>
        <a:lstStyle/>
        <a:p>
          <a:endParaRPr lang="en-GB"/>
        </a:p>
      </dgm:t>
    </dgm:pt>
    <dgm:pt modelId="{23E30966-3391-4881-BB31-A6A41A3FD77F}" type="sibTrans" cxnId="{879D16D8-675A-4668-B2EC-7057B58CB328}">
      <dgm:prSet/>
      <dgm:spPr/>
      <dgm:t>
        <a:bodyPr/>
        <a:lstStyle/>
        <a:p>
          <a:endParaRPr lang="en-GB"/>
        </a:p>
      </dgm:t>
    </dgm:pt>
    <dgm:pt modelId="{C2EA5DB6-0DA7-4601-A8E7-25BE5AC7A5A2}">
      <dgm:prSet phldrT="[Text]" custT="1"/>
      <dgm:spPr/>
      <dgm:t>
        <a:bodyPr/>
        <a:lstStyle/>
        <a:p>
          <a:pPr>
            <a:buFont typeface="Arial" panose="020B0604020202020204" pitchFamily="34" charset="0"/>
            <a:buChar char="•"/>
          </a:pPr>
          <a:r>
            <a:rPr lang="en-GB" sz="1000" b="1"/>
            <a:t>Access to information </a:t>
          </a:r>
          <a:r>
            <a:rPr lang="en-GB" sz="1000" b="0"/>
            <a:t>P</a:t>
          </a:r>
          <a:r>
            <a:rPr lang="en-GB" sz="1000"/>
            <a:t>hase 2</a:t>
          </a:r>
        </a:p>
      </dgm:t>
    </dgm:pt>
    <dgm:pt modelId="{93AAA752-D67C-49E6-9C27-81172C0D925C}" type="parTrans" cxnId="{95F5CE23-ECBD-4625-BEC5-A3591DAB76FD}">
      <dgm:prSet/>
      <dgm:spPr/>
      <dgm:t>
        <a:bodyPr/>
        <a:lstStyle/>
        <a:p>
          <a:endParaRPr lang="en-GB"/>
        </a:p>
      </dgm:t>
    </dgm:pt>
    <dgm:pt modelId="{709B44BB-FC26-4060-A978-3C941503A528}" type="sibTrans" cxnId="{95F5CE23-ECBD-4625-BEC5-A3591DAB76FD}">
      <dgm:prSet/>
      <dgm:spPr/>
      <dgm:t>
        <a:bodyPr/>
        <a:lstStyle/>
        <a:p>
          <a:endParaRPr lang="en-GB"/>
        </a:p>
      </dgm:t>
    </dgm:pt>
    <dgm:pt modelId="{FFA949DB-141F-4BF9-9454-A3B214A63FDB}">
      <dgm:prSet phldrT="[Text]" custT="1"/>
      <dgm:spPr/>
      <dgm:t>
        <a:bodyPr/>
        <a:lstStyle/>
        <a:p>
          <a:pPr>
            <a:buFont typeface="Arial" panose="020B0604020202020204" pitchFamily="34" charset="0"/>
            <a:buChar char="•"/>
          </a:pPr>
          <a:endParaRPr lang="en-GB" sz="1000" b="1"/>
        </a:p>
      </dgm:t>
    </dgm:pt>
    <dgm:pt modelId="{BF4B7DB7-2E7C-4FED-AB12-083E16CBB731}" type="parTrans" cxnId="{C626F905-B941-4E28-B1A3-0D2F2A02B77C}">
      <dgm:prSet/>
      <dgm:spPr/>
      <dgm:t>
        <a:bodyPr/>
        <a:lstStyle/>
        <a:p>
          <a:endParaRPr lang="en-GB"/>
        </a:p>
      </dgm:t>
    </dgm:pt>
    <dgm:pt modelId="{CE924950-B51B-480F-8E6F-C4414C980464}" type="sibTrans" cxnId="{C626F905-B941-4E28-B1A3-0D2F2A02B77C}">
      <dgm:prSet/>
      <dgm:spPr/>
      <dgm:t>
        <a:bodyPr/>
        <a:lstStyle/>
        <a:p>
          <a:endParaRPr lang="en-GB"/>
        </a:p>
      </dgm:t>
    </dgm:pt>
    <dgm:pt modelId="{EAA2A2CF-EE7B-44DB-9606-57390FE8E994}">
      <dgm:prSet phldrT="[Text]" custT="1"/>
      <dgm:spPr/>
      <dgm:t>
        <a:bodyPr/>
        <a:lstStyle/>
        <a:p>
          <a:pPr>
            <a:buFont typeface="Arial" panose="020B0604020202020204" pitchFamily="34" charset="0"/>
            <a:buChar char="•"/>
          </a:pPr>
          <a:endParaRPr lang="en-GB" sz="1000" b="1"/>
        </a:p>
      </dgm:t>
    </dgm:pt>
    <dgm:pt modelId="{64570089-7206-44D5-9A7A-3B4D73FD6390}" type="parTrans" cxnId="{65F10ED7-BD6C-4F09-B347-22491CE442C6}">
      <dgm:prSet/>
      <dgm:spPr/>
      <dgm:t>
        <a:bodyPr/>
        <a:lstStyle/>
        <a:p>
          <a:endParaRPr lang="en-GB"/>
        </a:p>
      </dgm:t>
    </dgm:pt>
    <dgm:pt modelId="{CE384CDB-9BFF-4E9F-9496-C15D26BC282F}" type="sibTrans" cxnId="{65F10ED7-BD6C-4F09-B347-22491CE442C6}">
      <dgm:prSet/>
      <dgm:spPr/>
      <dgm:t>
        <a:bodyPr/>
        <a:lstStyle/>
        <a:p>
          <a:endParaRPr lang="en-GB"/>
        </a:p>
      </dgm:t>
    </dgm:pt>
    <dgm:pt modelId="{CBD22163-3844-40A0-B7B0-CFCDBCB373F9}">
      <dgm:prSet phldrT="[Text]" custT="1"/>
      <dgm:spPr/>
      <dgm:t>
        <a:bodyPr/>
        <a:lstStyle/>
        <a:p>
          <a:pPr>
            <a:buFont typeface="Arial" panose="020B0604020202020204" pitchFamily="34" charset="0"/>
            <a:buChar char="•"/>
          </a:pPr>
          <a:endParaRPr lang="en-GB" sz="1000" b="1"/>
        </a:p>
      </dgm:t>
    </dgm:pt>
    <dgm:pt modelId="{9185F7D5-12BD-4D2A-8CF3-8F37BFE775F4}" type="parTrans" cxnId="{AC8D323A-51C0-43F9-AA7D-4C4F3BE0BEC1}">
      <dgm:prSet/>
      <dgm:spPr/>
      <dgm:t>
        <a:bodyPr/>
        <a:lstStyle/>
        <a:p>
          <a:endParaRPr lang="en-GB"/>
        </a:p>
      </dgm:t>
    </dgm:pt>
    <dgm:pt modelId="{8A2A9555-29BF-4B62-B1BD-122BE7ACF3AF}" type="sibTrans" cxnId="{AC8D323A-51C0-43F9-AA7D-4C4F3BE0BEC1}">
      <dgm:prSet/>
      <dgm:spPr/>
      <dgm:t>
        <a:bodyPr/>
        <a:lstStyle/>
        <a:p>
          <a:endParaRPr lang="en-GB"/>
        </a:p>
      </dgm:t>
    </dgm:pt>
    <dgm:pt modelId="{1E40AD9B-A719-4DBC-97E1-EEF2FF4C39A7}">
      <dgm:prSet phldrT="[Text]" custT="1"/>
      <dgm:spPr/>
      <dgm:t>
        <a:bodyPr/>
        <a:lstStyle/>
        <a:p>
          <a:pPr>
            <a:buFont typeface="Arial" panose="020B0604020202020204" pitchFamily="34" charset="0"/>
            <a:buChar char="•"/>
          </a:pPr>
          <a:endParaRPr lang="en-GB" sz="1000" b="1"/>
        </a:p>
      </dgm:t>
    </dgm:pt>
    <dgm:pt modelId="{C3A23245-5137-4547-8C7B-6710FA0A6CA0}" type="parTrans" cxnId="{FDEA94FB-9260-452C-825D-C4063885D0DF}">
      <dgm:prSet/>
      <dgm:spPr/>
      <dgm:t>
        <a:bodyPr/>
        <a:lstStyle/>
        <a:p>
          <a:endParaRPr lang="en-GB"/>
        </a:p>
      </dgm:t>
    </dgm:pt>
    <dgm:pt modelId="{B5BD6512-9917-4CE2-8D8C-F467360E7FAF}" type="sibTrans" cxnId="{FDEA94FB-9260-452C-825D-C4063885D0DF}">
      <dgm:prSet/>
      <dgm:spPr/>
      <dgm:t>
        <a:bodyPr/>
        <a:lstStyle/>
        <a:p>
          <a:endParaRPr lang="en-GB"/>
        </a:p>
      </dgm:t>
    </dgm:pt>
    <dgm:pt modelId="{BAD44C64-204A-42BA-A355-3C2D32F6859E}">
      <dgm:prSet phldrT="[Text]" custT="1"/>
      <dgm:spPr/>
      <dgm:t>
        <a:bodyPr/>
        <a:lstStyle/>
        <a:p>
          <a:pPr>
            <a:buFont typeface="Arial" panose="020B0604020202020204" pitchFamily="34" charset="0"/>
            <a:buChar char="•"/>
          </a:pPr>
          <a:endParaRPr lang="en-GB" sz="1000" b="1"/>
        </a:p>
      </dgm:t>
    </dgm:pt>
    <dgm:pt modelId="{4D8BFA68-1047-46BF-9EFA-58C5040066B5}" type="parTrans" cxnId="{401CE1A1-EB8B-4684-9489-B01CE77B24F2}">
      <dgm:prSet/>
      <dgm:spPr/>
      <dgm:t>
        <a:bodyPr/>
        <a:lstStyle/>
        <a:p>
          <a:endParaRPr lang="en-GB"/>
        </a:p>
      </dgm:t>
    </dgm:pt>
    <dgm:pt modelId="{501EA498-D658-422B-BAFB-00E007E9089A}" type="sibTrans" cxnId="{401CE1A1-EB8B-4684-9489-B01CE77B24F2}">
      <dgm:prSet/>
      <dgm:spPr/>
      <dgm:t>
        <a:bodyPr/>
        <a:lstStyle/>
        <a:p>
          <a:endParaRPr lang="en-GB"/>
        </a:p>
      </dgm:t>
    </dgm:pt>
    <dgm:pt modelId="{96EEB54F-759A-4010-AD77-791C0D1F7FFC}">
      <dgm:prSet phldrT="[Text]" custT="1"/>
      <dgm:spPr/>
      <dgm:t>
        <a:bodyPr/>
        <a:lstStyle/>
        <a:p>
          <a:pPr>
            <a:buFont typeface="Arial" panose="020B0604020202020204" pitchFamily="34" charset="0"/>
            <a:buChar char="•"/>
          </a:pPr>
          <a:endParaRPr lang="en-GB" sz="2000" b="1"/>
        </a:p>
      </dgm:t>
    </dgm:pt>
    <dgm:pt modelId="{65F43D9F-72A8-4C2A-86D2-172A7DC7DA0B}" type="parTrans" cxnId="{185C9C51-60B4-43E1-8624-D4C96E6BB65C}">
      <dgm:prSet/>
      <dgm:spPr/>
      <dgm:t>
        <a:bodyPr/>
        <a:lstStyle/>
        <a:p>
          <a:endParaRPr lang="en-GB"/>
        </a:p>
      </dgm:t>
    </dgm:pt>
    <dgm:pt modelId="{61331C96-5A32-4DE9-9ED4-9FF1AA6DAB52}" type="sibTrans" cxnId="{185C9C51-60B4-43E1-8624-D4C96E6BB65C}">
      <dgm:prSet/>
      <dgm:spPr/>
      <dgm:t>
        <a:bodyPr/>
        <a:lstStyle/>
        <a:p>
          <a:endParaRPr lang="en-GB"/>
        </a:p>
      </dgm:t>
    </dgm:pt>
    <dgm:pt modelId="{C9E8C066-C1EB-4A34-BBBA-3EB7481AD397}">
      <dgm:prSet phldrT="[Text]" custT="1"/>
      <dgm:spPr/>
      <dgm:t>
        <a:bodyPr/>
        <a:lstStyle/>
        <a:p>
          <a:pPr>
            <a:buFont typeface="Arial" panose="020B0604020202020204" pitchFamily="34" charset="0"/>
            <a:buChar char="•"/>
          </a:pPr>
          <a:endParaRPr lang="en-GB" sz="500" b="1"/>
        </a:p>
      </dgm:t>
    </dgm:pt>
    <dgm:pt modelId="{CFDD8DBF-65E2-4D6E-8FE1-C5389CB3D190}" type="parTrans" cxnId="{9A869162-8527-4543-8AA6-ECC56183D284}">
      <dgm:prSet/>
      <dgm:spPr/>
      <dgm:t>
        <a:bodyPr/>
        <a:lstStyle/>
        <a:p>
          <a:endParaRPr lang="en-GB"/>
        </a:p>
      </dgm:t>
    </dgm:pt>
    <dgm:pt modelId="{C1E5F132-E883-4D74-8C83-0CBA2EC8C21C}" type="sibTrans" cxnId="{9A869162-8527-4543-8AA6-ECC56183D284}">
      <dgm:prSet/>
      <dgm:spPr/>
      <dgm:t>
        <a:bodyPr/>
        <a:lstStyle/>
        <a:p>
          <a:endParaRPr lang="en-GB"/>
        </a:p>
      </dgm:t>
    </dgm:pt>
    <dgm:pt modelId="{C853F933-1AA9-478C-8399-CEE61382AB48}">
      <dgm:prSet phldrT="[Text]" custT="1"/>
      <dgm:spPr/>
      <dgm:t>
        <a:bodyPr/>
        <a:lstStyle/>
        <a:p>
          <a:pPr>
            <a:buFont typeface="Arial" panose="020B0604020202020204" pitchFamily="34" charset="0"/>
            <a:buChar char="•"/>
          </a:pPr>
          <a:r>
            <a:rPr lang="en-GB" sz="1000" b="1"/>
            <a:t>Electrical safety </a:t>
          </a:r>
          <a:r>
            <a:rPr lang="en-GB" sz="1000" b="0"/>
            <a:t>P</a:t>
          </a:r>
          <a:r>
            <a:rPr lang="en-GB" sz="1000"/>
            <a:t>hase 1</a:t>
          </a:r>
          <a:endParaRPr lang="en-GB" sz="1000" b="1"/>
        </a:p>
      </dgm:t>
    </dgm:pt>
    <dgm:pt modelId="{BF8B6EF0-41D2-46C8-A110-1A29C28E4651}" type="parTrans" cxnId="{B33E5FC5-9E67-4A17-98A1-80458D049D39}">
      <dgm:prSet/>
      <dgm:spPr/>
      <dgm:t>
        <a:bodyPr/>
        <a:lstStyle/>
        <a:p>
          <a:endParaRPr lang="en-GB"/>
        </a:p>
      </dgm:t>
    </dgm:pt>
    <dgm:pt modelId="{04D9F616-A591-4D9B-91FB-D0C2D83FBE27}" type="sibTrans" cxnId="{B33E5FC5-9E67-4A17-98A1-80458D049D39}">
      <dgm:prSet/>
      <dgm:spPr/>
      <dgm:t>
        <a:bodyPr/>
        <a:lstStyle/>
        <a:p>
          <a:endParaRPr lang="en-GB"/>
        </a:p>
      </dgm:t>
    </dgm:pt>
    <dgm:pt modelId="{B4FEC3E5-EEE7-4076-B6E3-5BF773EF9015}">
      <dgm:prSet phldrT="[Text]" custT="1"/>
      <dgm:spPr/>
      <dgm:t>
        <a:bodyPr/>
        <a:lstStyle/>
        <a:p>
          <a:endParaRPr lang="en-GB" sz="1000" b="1"/>
        </a:p>
      </dgm:t>
    </dgm:pt>
    <dgm:pt modelId="{A85FD743-482C-438C-A3F7-D703475E99D4}" type="parTrans" cxnId="{6EF73C67-3581-4843-B4E6-4106969C2162}">
      <dgm:prSet/>
      <dgm:spPr/>
      <dgm:t>
        <a:bodyPr/>
        <a:lstStyle/>
        <a:p>
          <a:endParaRPr lang="en-GB"/>
        </a:p>
      </dgm:t>
    </dgm:pt>
    <dgm:pt modelId="{7B1589AA-5E75-4E8F-9C32-F53DC6AF9CC6}" type="sibTrans" cxnId="{6EF73C67-3581-4843-B4E6-4106969C2162}">
      <dgm:prSet/>
      <dgm:spPr/>
      <dgm:t>
        <a:bodyPr/>
        <a:lstStyle/>
        <a:p>
          <a:endParaRPr lang="en-GB"/>
        </a:p>
      </dgm:t>
    </dgm:pt>
    <dgm:pt modelId="{880C24EB-4248-43F6-B46D-2AE98CB42E7C}">
      <dgm:prSet phldrT="[Text]" custT="1"/>
      <dgm:spPr/>
      <dgm:t>
        <a:bodyPr/>
        <a:lstStyle/>
        <a:p>
          <a:pPr>
            <a:buFont typeface="Arial" panose="020B0604020202020204" pitchFamily="34" charset="0"/>
            <a:buChar char="•"/>
          </a:pPr>
          <a:endParaRPr lang="en-GB" sz="1000"/>
        </a:p>
      </dgm:t>
    </dgm:pt>
    <dgm:pt modelId="{7E27F32A-D52B-485A-A5E5-8D9CEDB88B3F}" type="parTrans" cxnId="{CE6F06EC-F3C3-4CEA-9B12-32C5D92F0102}">
      <dgm:prSet/>
      <dgm:spPr/>
      <dgm:t>
        <a:bodyPr/>
        <a:lstStyle/>
        <a:p>
          <a:endParaRPr lang="en-GB"/>
        </a:p>
      </dgm:t>
    </dgm:pt>
    <dgm:pt modelId="{6F69EDF1-148A-4798-BE56-435C4C71F192}" type="sibTrans" cxnId="{CE6F06EC-F3C3-4CEA-9B12-32C5D92F0102}">
      <dgm:prSet/>
      <dgm:spPr/>
      <dgm:t>
        <a:bodyPr/>
        <a:lstStyle/>
        <a:p>
          <a:endParaRPr lang="en-GB"/>
        </a:p>
      </dgm:t>
    </dgm:pt>
    <dgm:pt modelId="{CD7AAD75-49EC-48A1-A435-A7E633B4086F}">
      <dgm:prSet phldrT="[Text]" custT="1"/>
      <dgm:spPr/>
      <dgm:t>
        <a:bodyPr/>
        <a:lstStyle/>
        <a:p>
          <a:r>
            <a:rPr lang="en-GB" sz="1000" b="1"/>
            <a:t>C&amp;C </a:t>
          </a:r>
          <a:r>
            <a:rPr lang="en-GB" sz="1000" b="0"/>
            <a:t>Transition ends (large RPs)</a:t>
          </a:r>
          <a:endParaRPr lang="en-GB" sz="1000" b="1"/>
        </a:p>
      </dgm:t>
    </dgm:pt>
    <dgm:pt modelId="{F1BCFEA3-8947-44B4-A148-E474699DF6D9}" type="parTrans" cxnId="{B8F36500-0920-4C78-A518-E7F6D1082028}">
      <dgm:prSet/>
      <dgm:spPr/>
      <dgm:t>
        <a:bodyPr/>
        <a:lstStyle/>
        <a:p>
          <a:endParaRPr lang="en-GB"/>
        </a:p>
      </dgm:t>
    </dgm:pt>
    <dgm:pt modelId="{574ECE69-A0E3-4160-9C67-7DC3F46BE032}" type="sibTrans" cxnId="{B8F36500-0920-4C78-A518-E7F6D1082028}">
      <dgm:prSet/>
      <dgm:spPr/>
      <dgm:t>
        <a:bodyPr/>
        <a:lstStyle/>
        <a:p>
          <a:endParaRPr lang="en-GB"/>
        </a:p>
      </dgm:t>
    </dgm:pt>
    <dgm:pt modelId="{4ECA7434-E6FB-4815-8E48-B60F7BD92FED}">
      <dgm:prSet phldrT="[Text]" custT="1"/>
      <dgm:spPr/>
      <dgm:t>
        <a:bodyPr/>
        <a:lstStyle/>
        <a:p>
          <a:endParaRPr lang="en-GB" sz="1000" b="1"/>
        </a:p>
      </dgm:t>
    </dgm:pt>
    <dgm:pt modelId="{F20F97C4-9E9B-4833-88B0-FDF9E37F107D}" type="parTrans" cxnId="{C472F9E4-ADAF-4D4B-A7BA-FA96261F685F}">
      <dgm:prSet/>
      <dgm:spPr/>
      <dgm:t>
        <a:bodyPr/>
        <a:lstStyle/>
        <a:p>
          <a:endParaRPr lang="en-GB"/>
        </a:p>
      </dgm:t>
    </dgm:pt>
    <dgm:pt modelId="{578B570C-38A5-4864-B310-FCABFE190752}" type="sibTrans" cxnId="{C472F9E4-ADAF-4D4B-A7BA-FA96261F685F}">
      <dgm:prSet/>
      <dgm:spPr/>
      <dgm:t>
        <a:bodyPr/>
        <a:lstStyle/>
        <a:p>
          <a:endParaRPr lang="en-GB"/>
        </a:p>
      </dgm:t>
    </dgm:pt>
    <dgm:pt modelId="{A678B77D-9CD5-4DAF-98EA-EC1055299133}">
      <dgm:prSet phldrT="[Text]" custT="1"/>
      <dgm:spPr/>
      <dgm:t>
        <a:bodyPr/>
        <a:lstStyle/>
        <a:p>
          <a:endParaRPr lang="en-GB" sz="1000" b="1"/>
        </a:p>
      </dgm:t>
    </dgm:pt>
    <dgm:pt modelId="{C5627306-685E-482A-8014-2C1F899136DE}" type="parTrans" cxnId="{2DDC55ED-1A22-48AF-B1F1-12F656C5621A}">
      <dgm:prSet/>
      <dgm:spPr/>
      <dgm:t>
        <a:bodyPr/>
        <a:lstStyle/>
        <a:p>
          <a:endParaRPr lang="en-GB"/>
        </a:p>
      </dgm:t>
    </dgm:pt>
    <dgm:pt modelId="{B143D96B-BB3A-4D92-95B5-02F84325EE4F}" type="sibTrans" cxnId="{2DDC55ED-1A22-48AF-B1F1-12F656C5621A}">
      <dgm:prSet/>
      <dgm:spPr/>
      <dgm:t>
        <a:bodyPr/>
        <a:lstStyle/>
        <a:p>
          <a:endParaRPr lang="en-GB"/>
        </a:p>
      </dgm:t>
    </dgm:pt>
    <dgm:pt modelId="{067C4A1D-7F9F-415A-ADA4-EAB0B301B1F1}">
      <dgm:prSet phldrT="[Text]" custT="1"/>
      <dgm:spPr/>
      <dgm:t>
        <a:bodyPr/>
        <a:lstStyle/>
        <a:p>
          <a:endParaRPr lang="en-GB" sz="1000" b="1"/>
        </a:p>
      </dgm:t>
    </dgm:pt>
    <dgm:pt modelId="{958BFAF7-13D3-4884-80D4-AEAE4792427F}" type="parTrans" cxnId="{3E46F310-21FD-435A-A423-17322D838093}">
      <dgm:prSet/>
      <dgm:spPr/>
      <dgm:t>
        <a:bodyPr/>
        <a:lstStyle/>
        <a:p>
          <a:endParaRPr lang="en-GB"/>
        </a:p>
      </dgm:t>
    </dgm:pt>
    <dgm:pt modelId="{7D1759DF-8A4A-4805-AAB8-F867FFC1D8E1}" type="sibTrans" cxnId="{3E46F310-21FD-435A-A423-17322D838093}">
      <dgm:prSet/>
      <dgm:spPr/>
      <dgm:t>
        <a:bodyPr/>
        <a:lstStyle/>
        <a:p>
          <a:endParaRPr lang="en-GB"/>
        </a:p>
      </dgm:t>
    </dgm:pt>
    <dgm:pt modelId="{64D029E6-69EB-4578-8F48-823D690ACFC3}">
      <dgm:prSet phldrT="[Text]" custT="1"/>
      <dgm:spPr/>
      <dgm:t>
        <a:bodyPr/>
        <a:lstStyle/>
        <a:p>
          <a:pPr>
            <a:buFont typeface="Arial" panose="020B0604020202020204" pitchFamily="34" charset="0"/>
            <a:buChar char="•"/>
          </a:pPr>
          <a:endParaRPr lang="en-GB" sz="1000"/>
        </a:p>
      </dgm:t>
    </dgm:pt>
    <dgm:pt modelId="{9002E49B-D564-4B03-BEFE-D48757293B52}" type="parTrans" cxnId="{2EB2967F-45BA-4E43-8C60-631B7AB56787}">
      <dgm:prSet/>
      <dgm:spPr/>
      <dgm:t>
        <a:bodyPr/>
        <a:lstStyle/>
        <a:p>
          <a:endParaRPr lang="en-GB"/>
        </a:p>
      </dgm:t>
    </dgm:pt>
    <dgm:pt modelId="{76E67EFF-C442-4A3E-B9F8-F60492FB6C80}" type="sibTrans" cxnId="{2EB2967F-45BA-4E43-8C60-631B7AB56787}">
      <dgm:prSet/>
      <dgm:spPr/>
      <dgm:t>
        <a:bodyPr/>
        <a:lstStyle/>
        <a:p>
          <a:endParaRPr lang="en-GB"/>
        </a:p>
      </dgm:t>
    </dgm:pt>
    <dgm:pt modelId="{BB471B41-1F0F-40B6-9F9A-04AFE00E5448}">
      <dgm:prSet phldrT="[Text]" custT="1"/>
      <dgm:spPr/>
      <dgm:t>
        <a:bodyPr/>
        <a:lstStyle/>
        <a:p>
          <a:pPr>
            <a:buFont typeface="Arial" panose="020B0604020202020204" pitchFamily="34" charset="0"/>
            <a:buChar char="•"/>
          </a:pPr>
          <a:endParaRPr lang="en-GB" sz="1000"/>
        </a:p>
      </dgm:t>
    </dgm:pt>
    <dgm:pt modelId="{CEAE8A86-ABFC-4C5B-ABFC-907D5A64F3F7}" type="parTrans" cxnId="{A1FBC6FA-6666-4602-B10C-0C8DADB053B6}">
      <dgm:prSet/>
      <dgm:spPr/>
      <dgm:t>
        <a:bodyPr/>
        <a:lstStyle/>
        <a:p>
          <a:endParaRPr lang="en-GB"/>
        </a:p>
      </dgm:t>
    </dgm:pt>
    <dgm:pt modelId="{A4613987-9944-4F39-9884-EF3D3A16C4E5}" type="sibTrans" cxnId="{A1FBC6FA-6666-4602-B10C-0C8DADB053B6}">
      <dgm:prSet/>
      <dgm:spPr/>
      <dgm:t>
        <a:bodyPr/>
        <a:lstStyle/>
        <a:p>
          <a:endParaRPr lang="en-GB"/>
        </a:p>
      </dgm:t>
    </dgm:pt>
    <dgm:pt modelId="{1210ACCA-A4CA-47C8-8EBE-DE7669EDC410}">
      <dgm:prSet phldrT="[Text]"/>
      <dgm:spPr/>
      <dgm:t>
        <a:bodyPr/>
        <a:lstStyle/>
        <a:p>
          <a:endParaRPr lang="en-GB" sz="1200" b="1"/>
        </a:p>
      </dgm:t>
    </dgm:pt>
    <dgm:pt modelId="{B51C452D-D633-48D1-A43E-E933250622CA}" type="parTrans" cxnId="{DD4746D3-CF97-4455-BB29-A68993DC4966}">
      <dgm:prSet/>
      <dgm:spPr/>
      <dgm:t>
        <a:bodyPr/>
        <a:lstStyle/>
        <a:p>
          <a:endParaRPr lang="en-GB"/>
        </a:p>
      </dgm:t>
    </dgm:pt>
    <dgm:pt modelId="{A0611E93-6DB8-4C81-8BEE-A86885AD6095}" type="sibTrans" cxnId="{DD4746D3-CF97-4455-BB29-A68993DC4966}">
      <dgm:prSet/>
      <dgm:spPr/>
      <dgm:t>
        <a:bodyPr/>
        <a:lstStyle/>
        <a:p>
          <a:endParaRPr lang="en-GB"/>
        </a:p>
      </dgm:t>
    </dgm:pt>
    <dgm:pt modelId="{CF6C4A39-8C6A-443A-A1D8-83B72E186761}">
      <dgm:prSet phldrT="[Text]"/>
      <dgm:spPr/>
      <dgm:t>
        <a:bodyPr/>
        <a:lstStyle/>
        <a:p>
          <a:endParaRPr lang="en-GB" sz="1200" b="1"/>
        </a:p>
      </dgm:t>
    </dgm:pt>
    <dgm:pt modelId="{354187AD-BC96-47E3-9485-2EDDC005832C}" type="parTrans" cxnId="{2428E1AD-01D1-413F-942F-927FCA124D5F}">
      <dgm:prSet/>
      <dgm:spPr/>
      <dgm:t>
        <a:bodyPr/>
        <a:lstStyle/>
        <a:p>
          <a:endParaRPr lang="en-GB"/>
        </a:p>
      </dgm:t>
    </dgm:pt>
    <dgm:pt modelId="{176402D6-7B99-4E17-A9F5-ABD17231D998}" type="sibTrans" cxnId="{2428E1AD-01D1-413F-942F-927FCA124D5F}">
      <dgm:prSet/>
      <dgm:spPr/>
      <dgm:t>
        <a:bodyPr/>
        <a:lstStyle/>
        <a:p>
          <a:endParaRPr lang="en-GB"/>
        </a:p>
      </dgm:t>
    </dgm:pt>
    <dgm:pt modelId="{108EC4C1-BA1E-4C5D-AE06-1A2C251386B8}">
      <dgm:prSet phldrT="[Text]"/>
      <dgm:spPr/>
      <dgm:t>
        <a:bodyPr/>
        <a:lstStyle/>
        <a:p>
          <a:endParaRPr lang="en-GB" sz="1200" b="1"/>
        </a:p>
      </dgm:t>
    </dgm:pt>
    <dgm:pt modelId="{002F91AD-5D87-4A1D-8382-3A94C1343472}" type="parTrans" cxnId="{1145A9D3-80CC-4434-8118-1CB281FF8379}">
      <dgm:prSet/>
      <dgm:spPr/>
      <dgm:t>
        <a:bodyPr/>
        <a:lstStyle/>
        <a:p>
          <a:endParaRPr lang="en-GB"/>
        </a:p>
      </dgm:t>
    </dgm:pt>
    <dgm:pt modelId="{589EE046-7D1C-4B86-8AF1-783E2E5BAF75}" type="sibTrans" cxnId="{1145A9D3-80CC-4434-8118-1CB281FF8379}">
      <dgm:prSet/>
      <dgm:spPr/>
      <dgm:t>
        <a:bodyPr/>
        <a:lstStyle/>
        <a:p>
          <a:endParaRPr lang="en-GB"/>
        </a:p>
      </dgm:t>
    </dgm:pt>
    <dgm:pt modelId="{4EEC3C38-2318-45A0-A2FB-88280434255B}">
      <dgm:prSet phldrT="[Text]"/>
      <dgm:spPr/>
      <dgm:t>
        <a:bodyPr/>
        <a:lstStyle/>
        <a:p>
          <a:endParaRPr lang="en-GB" sz="1200" b="1"/>
        </a:p>
      </dgm:t>
    </dgm:pt>
    <dgm:pt modelId="{B60920F0-7E56-4AB6-B701-B8B1914D17D9}" type="parTrans" cxnId="{B51DC16C-8D2E-4ECE-A115-8797F98B5C40}">
      <dgm:prSet/>
      <dgm:spPr/>
      <dgm:t>
        <a:bodyPr/>
        <a:lstStyle/>
        <a:p>
          <a:endParaRPr lang="en-GB"/>
        </a:p>
      </dgm:t>
    </dgm:pt>
    <dgm:pt modelId="{60BE958B-3806-48D4-8912-278DFECB2C13}" type="sibTrans" cxnId="{B51DC16C-8D2E-4ECE-A115-8797F98B5C40}">
      <dgm:prSet/>
      <dgm:spPr/>
      <dgm:t>
        <a:bodyPr/>
        <a:lstStyle/>
        <a:p>
          <a:endParaRPr lang="en-GB"/>
        </a:p>
      </dgm:t>
    </dgm:pt>
    <dgm:pt modelId="{5A60B911-5100-4FF5-A5B8-A11C0BB53C01}">
      <dgm:prSet phldrT="[Text]"/>
      <dgm:spPr/>
      <dgm:t>
        <a:bodyPr/>
        <a:lstStyle/>
        <a:p>
          <a:endParaRPr lang="en-GB" sz="1200" b="1"/>
        </a:p>
      </dgm:t>
    </dgm:pt>
    <dgm:pt modelId="{A81883AD-2A55-4F6C-A4DB-A78E62524441}" type="parTrans" cxnId="{25716202-0D56-41D2-AF2E-D1138DAB5972}">
      <dgm:prSet/>
      <dgm:spPr/>
      <dgm:t>
        <a:bodyPr/>
        <a:lstStyle/>
        <a:p>
          <a:endParaRPr lang="en-GB"/>
        </a:p>
      </dgm:t>
    </dgm:pt>
    <dgm:pt modelId="{02CF8FD0-AF7B-487F-B4F8-4991F3EB51BD}" type="sibTrans" cxnId="{25716202-0D56-41D2-AF2E-D1138DAB5972}">
      <dgm:prSet/>
      <dgm:spPr/>
      <dgm:t>
        <a:bodyPr/>
        <a:lstStyle/>
        <a:p>
          <a:endParaRPr lang="en-GB"/>
        </a:p>
      </dgm:t>
    </dgm:pt>
    <dgm:pt modelId="{ED23E9D5-7710-4537-BE01-B6D8BE29FE4B}">
      <dgm:prSet phldrT="[Text]" custT="1"/>
      <dgm:spPr/>
      <dgm:t>
        <a:bodyPr/>
        <a:lstStyle/>
        <a:p>
          <a:endParaRPr lang="en-GB" sz="1600" b="1"/>
        </a:p>
      </dgm:t>
    </dgm:pt>
    <dgm:pt modelId="{13A9F958-F5E5-45FE-BDC9-DAF041A082D4}" type="parTrans" cxnId="{B6C01A1C-5003-46B7-9A65-10EE54ADB4F9}">
      <dgm:prSet/>
      <dgm:spPr/>
      <dgm:t>
        <a:bodyPr/>
        <a:lstStyle/>
        <a:p>
          <a:endParaRPr lang="en-GB"/>
        </a:p>
      </dgm:t>
    </dgm:pt>
    <dgm:pt modelId="{7478C339-44B1-448A-98E3-35E9BBFAB882}" type="sibTrans" cxnId="{B6C01A1C-5003-46B7-9A65-10EE54ADB4F9}">
      <dgm:prSet/>
      <dgm:spPr/>
      <dgm:t>
        <a:bodyPr/>
        <a:lstStyle/>
        <a:p>
          <a:endParaRPr lang="en-GB"/>
        </a:p>
      </dgm:t>
    </dgm:pt>
    <dgm:pt modelId="{DE92FEF6-F850-4571-ADE9-9E12FBA334E3}">
      <dgm:prSet phldrT="[Text]"/>
      <dgm:spPr/>
      <dgm:t>
        <a:bodyPr/>
        <a:lstStyle/>
        <a:p>
          <a:endParaRPr lang="en-GB" sz="1200" b="1"/>
        </a:p>
      </dgm:t>
    </dgm:pt>
    <dgm:pt modelId="{D955B3C4-137B-41C1-9A37-14D1BE9D8660}" type="parTrans" cxnId="{D8506F6F-379B-4F8F-9D5A-2DDBDC88CA82}">
      <dgm:prSet/>
      <dgm:spPr/>
      <dgm:t>
        <a:bodyPr/>
        <a:lstStyle/>
        <a:p>
          <a:endParaRPr lang="en-GB"/>
        </a:p>
      </dgm:t>
    </dgm:pt>
    <dgm:pt modelId="{72DA4B5F-E15C-48EC-976B-95BD4A0D853F}" type="sibTrans" cxnId="{D8506F6F-379B-4F8F-9D5A-2DDBDC88CA82}">
      <dgm:prSet/>
      <dgm:spPr/>
      <dgm:t>
        <a:bodyPr/>
        <a:lstStyle/>
        <a:p>
          <a:endParaRPr lang="en-GB"/>
        </a:p>
      </dgm:t>
    </dgm:pt>
    <dgm:pt modelId="{7F297477-ED05-401D-8857-C5B9F1163FAD}">
      <dgm:prSet phldrT="[Text]" custT="1"/>
      <dgm:spPr/>
      <dgm:t>
        <a:bodyPr/>
        <a:lstStyle/>
        <a:p>
          <a:endParaRPr lang="en-GB" sz="1400" b="1"/>
        </a:p>
      </dgm:t>
    </dgm:pt>
    <dgm:pt modelId="{1C8A72B9-DA0C-46A4-9CC0-49683CC0359F}" type="parTrans" cxnId="{E278AEE6-A531-46C9-96AA-EBCC7B27631F}">
      <dgm:prSet/>
      <dgm:spPr/>
      <dgm:t>
        <a:bodyPr/>
        <a:lstStyle/>
        <a:p>
          <a:endParaRPr lang="en-GB"/>
        </a:p>
      </dgm:t>
    </dgm:pt>
    <dgm:pt modelId="{0C1069A5-AE6D-4644-AD4F-87D1CD36A89E}" type="sibTrans" cxnId="{E278AEE6-A531-46C9-96AA-EBCC7B27631F}">
      <dgm:prSet/>
      <dgm:spPr/>
      <dgm:t>
        <a:bodyPr/>
        <a:lstStyle/>
        <a:p>
          <a:endParaRPr lang="en-GB"/>
        </a:p>
      </dgm:t>
    </dgm:pt>
    <dgm:pt modelId="{F5C287C7-C8EC-430B-8E44-9D65332C1051}">
      <dgm:prSet phldrT="[Text]"/>
      <dgm:spPr/>
      <dgm:t>
        <a:bodyPr/>
        <a:lstStyle/>
        <a:p>
          <a:endParaRPr lang="en-GB" sz="1200" b="1"/>
        </a:p>
      </dgm:t>
    </dgm:pt>
    <dgm:pt modelId="{7652013B-526E-47F1-B02F-8E970BEF6783}" type="parTrans" cxnId="{65D3AAA9-A3E4-4A4E-AA70-C578159D1539}">
      <dgm:prSet/>
      <dgm:spPr/>
      <dgm:t>
        <a:bodyPr/>
        <a:lstStyle/>
        <a:p>
          <a:endParaRPr lang="en-GB"/>
        </a:p>
      </dgm:t>
    </dgm:pt>
    <dgm:pt modelId="{275E949A-67CD-4335-9EEB-A240C3FD46C5}" type="sibTrans" cxnId="{65D3AAA9-A3E4-4A4E-AA70-C578159D1539}">
      <dgm:prSet/>
      <dgm:spPr/>
      <dgm:t>
        <a:bodyPr/>
        <a:lstStyle/>
        <a:p>
          <a:endParaRPr lang="en-GB"/>
        </a:p>
      </dgm:t>
    </dgm:pt>
    <dgm:pt modelId="{16D7CA7C-1C05-4534-9903-EB0D140CA682}">
      <dgm:prSet phldrT="[Text]"/>
      <dgm:spPr/>
      <dgm:t>
        <a:bodyPr/>
        <a:lstStyle/>
        <a:p>
          <a:endParaRPr lang="en-GB" sz="1200" b="1"/>
        </a:p>
      </dgm:t>
    </dgm:pt>
    <dgm:pt modelId="{DF98E405-CF64-49BD-BE21-25296E374481}" type="parTrans" cxnId="{2EBF6269-8528-42B3-9417-31291646543B}">
      <dgm:prSet/>
      <dgm:spPr/>
      <dgm:t>
        <a:bodyPr/>
        <a:lstStyle/>
        <a:p>
          <a:endParaRPr lang="en-GB"/>
        </a:p>
      </dgm:t>
    </dgm:pt>
    <dgm:pt modelId="{6D8A65F8-C9BA-4895-B05C-10B088DF1649}" type="sibTrans" cxnId="{2EBF6269-8528-42B3-9417-31291646543B}">
      <dgm:prSet/>
      <dgm:spPr/>
      <dgm:t>
        <a:bodyPr/>
        <a:lstStyle/>
        <a:p>
          <a:endParaRPr lang="en-GB"/>
        </a:p>
      </dgm:t>
    </dgm:pt>
    <dgm:pt modelId="{D3BD9D53-B9C4-402F-B7B9-262B1F0A472C}">
      <dgm:prSet phldrT="[Text]"/>
      <dgm:spPr/>
      <dgm:t>
        <a:bodyPr/>
        <a:lstStyle/>
        <a:p>
          <a:endParaRPr lang="en-GB" sz="1200" b="1"/>
        </a:p>
      </dgm:t>
    </dgm:pt>
    <dgm:pt modelId="{50110AAF-9A35-45B9-B307-BD32FC4BE0C7}" type="parTrans" cxnId="{7086BC03-9F40-4FEA-BE16-771F833E83A4}">
      <dgm:prSet/>
      <dgm:spPr/>
      <dgm:t>
        <a:bodyPr/>
        <a:lstStyle/>
        <a:p>
          <a:endParaRPr lang="en-GB"/>
        </a:p>
      </dgm:t>
    </dgm:pt>
    <dgm:pt modelId="{28BEF8D2-05BD-4FF7-9F75-8EF874B4504F}" type="sibTrans" cxnId="{7086BC03-9F40-4FEA-BE16-771F833E83A4}">
      <dgm:prSet/>
      <dgm:spPr/>
      <dgm:t>
        <a:bodyPr/>
        <a:lstStyle/>
        <a:p>
          <a:endParaRPr lang="en-GB"/>
        </a:p>
      </dgm:t>
    </dgm:pt>
    <dgm:pt modelId="{EF5701E2-A694-4956-A405-6C7F1B9C8591}">
      <dgm:prSet phldrT="[Text]" custT="1"/>
      <dgm:spPr/>
      <dgm:t>
        <a:bodyPr/>
        <a:lstStyle/>
        <a:p>
          <a:r>
            <a:rPr lang="en-GB" sz="1100" b="1"/>
            <a:t>EPC C </a:t>
          </a:r>
          <a:r>
            <a:rPr lang="en-GB" sz="1100" b="0"/>
            <a:t>(all tenancies)</a:t>
          </a:r>
          <a:endParaRPr lang="en-GB" sz="1400" b="1"/>
        </a:p>
      </dgm:t>
    </dgm:pt>
    <dgm:pt modelId="{24DFB015-C75C-4F4B-A2B5-E68508443612}" type="parTrans" cxnId="{38EC5A42-425B-4C16-A3D3-1E0AE89F0406}">
      <dgm:prSet/>
      <dgm:spPr/>
      <dgm:t>
        <a:bodyPr/>
        <a:lstStyle/>
        <a:p>
          <a:endParaRPr lang="en-GB"/>
        </a:p>
      </dgm:t>
    </dgm:pt>
    <dgm:pt modelId="{A0A69B79-864B-421E-887C-DCDE38B93D7F}" type="sibTrans" cxnId="{38EC5A42-425B-4C16-A3D3-1E0AE89F0406}">
      <dgm:prSet/>
      <dgm:spPr/>
      <dgm:t>
        <a:bodyPr/>
        <a:lstStyle/>
        <a:p>
          <a:endParaRPr lang="en-GB"/>
        </a:p>
      </dgm:t>
    </dgm:pt>
    <dgm:pt modelId="{E68A3163-D4B9-47C8-A7F0-21D881F25049}">
      <dgm:prSet phldrT="[Text]" custT="1"/>
      <dgm:spPr/>
      <dgm:t>
        <a:bodyPr/>
        <a:lstStyle/>
        <a:p>
          <a:endParaRPr lang="en-GB" sz="1800" b="1"/>
        </a:p>
      </dgm:t>
    </dgm:pt>
    <dgm:pt modelId="{FB00B943-56DF-4616-B3F2-584EA165B50A}" type="parTrans" cxnId="{AEE9FC6C-71E1-4FBB-8970-AE2684666F18}">
      <dgm:prSet/>
      <dgm:spPr/>
      <dgm:t>
        <a:bodyPr/>
        <a:lstStyle/>
        <a:p>
          <a:endParaRPr lang="en-GB"/>
        </a:p>
      </dgm:t>
    </dgm:pt>
    <dgm:pt modelId="{6C10D1D3-0413-4185-B94B-36D6BB440E60}" type="sibTrans" cxnId="{AEE9FC6C-71E1-4FBB-8970-AE2684666F18}">
      <dgm:prSet/>
      <dgm:spPr/>
      <dgm:t>
        <a:bodyPr/>
        <a:lstStyle/>
        <a:p>
          <a:endParaRPr lang="en-GB"/>
        </a:p>
      </dgm:t>
    </dgm:pt>
    <dgm:pt modelId="{D63EF18B-BC52-42CF-A816-F4C2B3681DA3}">
      <dgm:prSet phldrT="[Text]"/>
      <dgm:spPr/>
      <dgm:t>
        <a:bodyPr/>
        <a:lstStyle/>
        <a:p>
          <a:endParaRPr lang="en-GB" sz="1100" b="1"/>
        </a:p>
      </dgm:t>
    </dgm:pt>
    <dgm:pt modelId="{1FD3B2C4-FE9C-4522-81D2-D0DB6CEB5150}" type="parTrans" cxnId="{5FD95BC0-DA2B-45C8-A115-C6F1840A4744}">
      <dgm:prSet/>
      <dgm:spPr/>
      <dgm:t>
        <a:bodyPr/>
        <a:lstStyle/>
        <a:p>
          <a:endParaRPr lang="en-GB"/>
        </a:p>
      </dgm:t>
    </dgm:pt>
    <dgm:pt modelId="{3916B96D-B4C6-4001-AFEE-084FBE207174}" type="sibTrans" cxnId="{5FD95BC0-DA2B-45C8-A115-C6F1840A4744}">
      <dgm:prSet/>
      <dgm:spPr/>
      <dgm:t>
        <a:bodyPr/>
        <a:lstStyle/>
        <a:p>
          <a:endParaRPr lang="en-GB"/>
        </a:p>
      </dgm:t>
    </dgm:pt>
    <dgm:pt modelId="{91F47D8D-9F32-4E05-B088-56063170F89D}">
      <dgm:prSet phldrT="[Text]"/>
      <dgm:spPr/>
      <dgm:t>
        <a:bodyPr/>
        <a:lstStyle/>
        <a:p>
          <a:endParaRPr lang="en-GB" sz="1100" b="1"/>
        </a:p>
      </dgm:t>
    </dgm:pt>
    <dgm:pt modelId="{CC7CFD68-AAAD-4DE4-B5FC-DB80D60D78A9}" type="parTrans" cxnId="{272DD0E2-B956-4212-997D-02A6E8C8353C}">
      <dgm:prSet/>
      <dgm:spPr/>
      <dgm:t>
        <a:bodyPr/>
        <a:lstStyle/>
        <a:p>
          <a:endParaRPr lang="en-GB"/>
        </a:p>
      </dgm:t>
    </dgm:pt>
    <dgm:pt modelId="{C2768385-27CD-4390-8156-FAEB103BFC15}" type="sibTrans" cxnId="{272DD0E2-B956-4212-997D-02A6E8C8353C}">
      <dgm:prSet/>
      <dgm:spPr/>
      <dgm:t>
        <a:bodyPr/>
        <a:lstStyle/>
        <a:p>
          <a:endParaRPr lang="en-GB"/>
        </a:p>
      </dgm:t>
    </dgm:pt>
    <dgm:pt modelId="{76B33AA6-2B4E-43BF-8F25-292CB4EDBB3D}">
      <dgm:prSet phldrT="[Text]"/>
      <dgm:spPr/>
      <dgm:t>
        <a:bodyPr/>
        <a:lstStyle/>
        <a:p>
          <a:endParaRPr lang="en-GB" sz="1100" b="1"/>
        </a:p>
      </dgm:t>
    </dgm:pt>
    <dgm:pt modelId="{5195D7C3-D832-4B3F-9E06-EF504F516B91}" type="parTrans" cxnId="{F84E7A0C-8664-4AC6-AB43-90177B554259}">
      <dgm:prSet/>
      <dgm:spPr/>
      <dgm:t>
        <a:bodyPr/>
        <a:lstStyle/>
        <a:p>
          <a:endParaRPr lang="en-GB"/>
        </a:p>
      </dgm:t>
    </dgm:pt>
    <dgm:pt modelId="{62959960-7D62-4F35-886A-8E5206A06C5D}" type="sibTrans" cxnId="{F84E7A0C-8664-4AC6-AB43-90177B554259}">
      <dgm:prSet/>
      <dgm:spPr/>
      <dgm:t>
        <a:bodyPr/>
        <a:lstStyle/>
        <a:p>
          <a:endParaRPr lang="en-GB"/>
        </a:p>
      </dgm:t>
    </dgm:pt>
    <dgm:pt modelId="{30D5B25C-C31C-4DF3-AED6-2832ED6CA101}">
      <dgm:prSet phldrT="[Text]" custT="1"/>
      <dgm:spPr/>
      <dgm:t>
        <a:bodyPr/>
        <a:lstStyle/>
        <a:p>
          <a:endParaRPr lang="en-GB" sz="1000" b="1"/>
        </a:p>
      </dgm:t>
    </dgm:pt>
    <dgm:pt modelId="{7685AF97-B147-4840-B408-D71543EFAF94}" type="parTrans" cxnId="{93D7DCCB-D039-42EB-9026-BB053A29E84C}">
      <dgm:prSet/>
      <dgm:spPr/>
      <dgm:t>
        <a:bodyPr/>
        <a:lstStyle/>
        <a:p>
          <a:endParaRPr lang="en-GB"/>
        </a:p>
      </dgm:t>
    </dgm:pt>
    <dgm:pt modelId="{D50AEBE9-F97D-4E9F-96FA-C9DBC543F667}" type="sibTrans" cxnId="{93D7DCCB-D039-42EB-9026-BB053A29E84C}">
      <dgm:prSet/>
      <dgm:spPr/>
      <dgm:t>
        <a:bodyPr/>
        <a:lstStyle/>
        <a:p>
          <a:endParaRPr lang="en-GB"/>
        </a:p>
      </dgm:t>
    </dgm:pt>
    <dgm:pt modelId="{EFE0C0F1-9379-4EC5-8B7E-8AB60FED3CE5}">
      <dgm:prSet phldrT="[Text]" custT="1"/>
      <dgm:spPr/>
      <dgm:t>
        <a:bodyPr/>
        <a:lstStyle/>
        <a:p>
          <a:endParaRPr lang="en-GB" sz="1000" b="1"/>
        </a:p>
      </dgm:t>
    </dgm:pt>
    <dgm:pt modelId="{5EE76B64-BAEA-4C53-ABE9-C57EF9AFA573}" type="parTrans" cxnId="{605F6DF5-A9D3-47F5-942F-F54806A073D3}">
      <dgm:prSet/>
      <dgm:spPr/>
      <dgm:t>
        <a:bodyPr/>
        <a:lstStyle/>
        <a:p>
          <a:endParaRPr lang="en-GB"/>
        </a:p>
      </dgm:t>
    </dgm:pt>
    <dgm:pt modelId="{F8E51675-6494-46F7-BF02-9A2C9417D10E}" type="sibTrans" cxnId="{605F6DF5-A9D3-47F5-942F-F54806A073D3}">
      <dgm:prSet/>
      <dgm:spPr/>
      <dgm:t>
        <a:bodyPr/>
        <a:lstStyle/>
        <a:p>
          <a:endParaRPr lang="en-GB"/>
        </a:p>
      </dgm:t>
    </dgm:pt>
    <dgm:pt modelId="{09B1C7B4-2C63-4FCA-A8DA-82E6E49E9A9A}">
      <dgm:prSet phldrT="[Text]" custT="1"/>
      <dgm:spPr/>
      <dgm:t>
        <a:bodyPr/>
        <a:lstStyle/>
        <a:p>
          <a:endParaRPr lang="en-GB" sz="1000" b="1"/>
        </a:p>
      </dgm:t>
    </dgm:pt>
    <dgm:pt modelId="{A73A10C7-B778-4ED6-9B30-24304FEF838E}" type="parTrans" cxnId="{D2A5992C-4190-4800-99D7-3F63C67B9ABB}">
      <dgm:prSet/>
      <dgm:spPr/>
      <dgm:t>
        <a:bodyPr/>
        <a:lstStyle/>
        <a:p>
          <a:endParaRPr lang="en-GB"/>
        </a:p>
      </dgm:t>
    </dgm:pt>
    <dgm:pt modelId="{25B839D7-6792-4A7F-9054-910FC5B2D692}" type="sibTrans" cxnId="{D2A5992C-4190-4800-99D7-3F63C67B9ABB}">
      <dgm:prSet/>
      <dgm:spPr/>
      <dgm:t>
        <a:bodyPr/>
        <a:lstStyle/>
        <a:p>
          <a:endParaRPr lang="en-GB"/>
        </a:p>
      </dgm:t>
    </dgm:pt>
    <dgm:pt modelId="{359B54E1-72FE-4237-BA79-8578CA5F512D}">
      <dgm:prSet phldrT="[Text]" custT="1"/>
      <dgm:spPr/>
      <dgm:t>
        <a:bodyPr/>
        <a:lstStyle/>
        <a:p>
          <a:endParaRPr lang="en-GB" sz="1000" b="1"/>
        </a:p>
      </dgm:t>
    </dgm:pt>
    <dgm:pt modelId="{ADD67D51-3005-4987-A6BA-977FD3819930}" type="parTrans" cxnId="{B59D9045-B875-4EC1-B7C4-F9E19A7D6E81}">
      <dgm:prSet/>
      <dgm:spPr/>
      <dgm:t>
        <a:bodyPr/>
        <a:lstStyle/>
        <a:p>
          <a:endParaRPr lang="en-GB"/>
        </a:p>
      </dgm:t>
    </dgm:pt>
    <dgm:pt modelId="{B547079D-6738-4932-BFB9-085540E13ECF}" type="sibTrans" cxnId="{B59D9045-B875-4EC1-B7C4-F9E19A7D6E81}">
      <dgm:prSet/>
      <dgm:spPr/>
      <dgm:t>
        <a:bodyPr/>
        <a:lstStyle/>
        <a:p>
          <a:endParaRPr lang="en-GB"/>
        </a:p>
      </dgm:t>
    </dgm:pt>
    <dgm:pt modelId="{DDA02294-60A5-4484-A5FA-6E034AFC9FA4}">
      <dgm:prSet phldrT="[Text]" custT="1"/>
      <dgm:spPr/>
      <dgm:t>
        <a:bodyPr/>
        <a:lstStyle/>
        <a:p>
          <a:endParaRPr lang="en-GB" sz="1000" b="1"/>
        </a:p>
      </dgm:t>
    </dgm:pt>
    <dgm:pt modelId="{127CE2E7-BA84-450D-A464-434763F51EB5}" type="parTrans" cxnId="{7A89E839-A054-4409-A052-53513B3ED2A0}">
      <dgm:prSet/>
      <dgm:spPr/>
      <dgm:t>
        <a:bodyPr/>
        <a:lstStyle/>
        <a:p>
          <a:endParaRPr lang="en-GB"/>
        </a:p>
      </dgm:t>
    </dgm:pt>
    <dgm:pt modelId="{012191A1-6CC8-4593-B4C2-B0EDAC434641}" type="sibTrans" cxnId="{7A89E839-A054-4409-A052-53513B3ED2A0}">
      <dgm:prSet/>
      <dgm:spPr/>
      <dgm:t>
        <a:bodyPr/>
        <a:lstStyle/>
        <a:p>
          <a:endParaRPr lang="en-GB"/>
        </a:p>
      </dgm:t>
    </dgm:pt>
    <dgm:pt modelId="{F976A6D0-430F-4C39-80A8-AAE35301C466}">
      <dgm:prSet phldrT="[Text]" custT="1"/>
      <dgm:spPr/>
      <dgm:t>
        <a:bodyPr/>
        <a:lstStyle/>
        <a:p>
          <a:endParaRPr lang="en-GB" sz="1600" b="1"/>
        </a:p>
      </dgm:t>
    </dgm:pt>
    <dgm:pt modelId="{E60E276C-DFB0-417E-BC68-F6A86899C1BB}" type="parTrans" cxnId="{1C82B80F-066B-4C83-A811-B8B6AC2F07F7}">
      <dgm:prSet/>
      <dgm:spPr/>
      <dgm:t>
        <a:bodyPr/>
        <a:lstStyle/>
        <a:p>
          <a:endParaRPr lang="en-GB"/>
        </a:p>
      </dgm:t>
    </dgm:pt>
    <dgm:pt modelId="{CDCC3B2B-3D25-441B-807F-15CC8A8C5925}" type="sibTrans" cxnId="{1C82B80F-066B-4C83-A811-B8B6AC2F07F7}">
      <dgm:prSet/>
      <dgm:spPr/>
      <dgm:t>
        <a:bodyPr/>
        <a:lstStyle/>
        <a:p>
          <a:endParaRPr lang="en-GB"/>
        </a:p>
      </dgm:t>
    </dgm:pt>
    <dgm:pt modelId="{DC77DABF-3930-4981-8029-BC43F31EDB41}">
      <dgm:prSet phldrT="[Text]" custT="1"/>
      <dgm:spPr/>
      <dgm:t>
        <a:bodyPr/>
        <a:lstStyle/>
        <a:p>
          <a:endParaRPr lang="en-GB" sz="1000" b="1"/>
        </a:p>
      </dgm:t>
    </dgm:pt>
    <dgm:pt modelId="{B28DA5E2-D1C1-40C4-825D-914C9149DBEB}" type="parTrans" cxnId="{0B34B01F-9E88-4A71-AE22-337DEAFCF5FE}">
      <dgm:prSet/>
      <dgm:spPr/>
      <dgm:t>
        <a:bodyPr/>
        <a:lstStyle/>
        <a:p>
          <a:endParaRPr lang="en-GB"/>
        </a:p>
      </dgm:t>
    </dgm:pt>
    <dgm:pt modelId="{8215E992-7278-4E1B-BBD1-84F33DF2AD7E}" type="sibTrans" cxnId="{0B34B01F-9E88-4A71-AE22-337DEAFCF5FE}">
      <dgm:prSet/>
      <dgm:spPr/>
      <dgm:t>
        <a:bodyPr/>
        <a:lstStyle/>
        <a:p>
          <a:endParaRPr lang="en-GB"/>
        </a:p>
      </dgm:t>
    </dgm:pt>
    <dgm:pt modelId="{825E24C5-D9E4-40E3-B4D9-1D21E0F3710A}">
      <dgm:prSet phldrT="[Text]" custT="1"/>
      <dgm:spPr/>
      <dgm:t>
        <a:bodyPr/>
        <a:lstStyle/>
        <a:p>
          <a:endParaRPr lang="en-GB" sz="1000" b="1"/>
        </a:p>
      </dgm:t>
    </dgm:pt>
    <dgm:pt modelId="{84D83131-7CD4-4FA8-B778-742AA5B28422}" type="parTrans" cxnId="{DDEE4F25-E7BE-4C50-825B-24C383F284C1}">
      <dgm:prSet/>
      <dgm:spPr/>
      <dgm:t>
        <a:bodyPr/>
        <a:lstStyle/>
        <a:p>
          <a:endParaRPr lang="en-GB"/>
        </a:p>
      </dgm:t>
    </dgm:pt>
    <dgm:pt modelId="{082F50A1-6A1C-4497-ACF8-090BA9349A61}" type="sibTrans" cxnId="{DDEE4F25-E7BE-4C50-825B-24C383F284C1}">
      <dgm:prSet/>
      <dgm:spPr/>
      <dgm:t>
        <a:bodyPr/>
        <a:lstStyle/>
        <a:p>
          <a:endParaRPr lang="en-GB"/>
        </a:p>
      </dgm:t>
    </dgm:pt>
    <dgm:pt modelId="{E05A365E-A4C7-4C94-9A45-39FEFF875D9B}">
      <dgm:prSet phldrT="[Text]" custT="1"/>
      <dgm:spPr/>
      <dgm:t>
        <a:bodyPr/>
        <a:lstStyle/>
        <a:p>
          <a:endParaRPr lang="en-GB" sz="1000" b="1"/>
        </a:p>
      </dgm:t>
    </dgm:pt>
    <dgm:pt modelId="{0DAA06FE-DB3F-4552-BF79-352B9BE24FFD}" type="parTrans" cxnId="{0E49A3FC-04C1-4199-B954-D50438BBD059}">
      <dgm:prSet/>
      <dgm:spPr/>
      <dgm:t>
        <a:bodyPr/>
        <a:lstStyle/>
        <a:p>
          <a:endParaRPr lang="en-GB"/>
        </a:p>
      </dgm:t>
    </dgm:pt>
    <dgm:pt modelId="{C6DED1AE-4656-449D-9EB0-EF76A6C336E0}" type="sibTrans" cxnId="{0E49A3FC-04C1-4199-B954-D50438BBD059}">
      <dgm:prSet/>
      <dgm:spPr/>
      <dgm:t>
        <a:bodyPr/>
        <a:lstStyle/>
        <a:p>
          <a:endParaRPr lang="en-GB"/>
        </a:p>
      </dgm:t>
    </dgm:pt>
    <dgm:pt modelId="{8B6C3401-C409-410A-9A32-CA3635483EF5}">
      <dgm:prSet phldrT="[Text]" custT="1"/>
      <dgm:spPr/>
      <dgm:t>
        <a:bodyPr/>
        <a:lstStyle/>
        <a:p>
          <a:endParaRPr lang="en-GB" sz="1400" b="1"/>
        </a:p>
      </dgm:t>
    </dgm:pt>
    <dgm:pt modelId="{A3CFC2BC-0694-4B62-856E-0E0A0C668105}" type="parTrans" cxnId="{E19026A4-0BAC-4329-A539-9A9C5477F0C5}">
      <dgm:prSet/>
      <dgm:spPr/>
      <dgm:t>
        <a:bodyPr/>
        <a:lstStyle/>
        <a:p>
          <a:endParaRPr lang="en-GB"/>
        </a:p>
      </dgm:t>
    </dgm:pt>
    <dgm:pt modelId="{C6AE2B0F-3723-4340-85D8-5F326DA8ABE8}" type="sibTrans" cxnId="{E19026A4-0BAC-4329-A539-9A9C5477F0C5}">
      <dgm:prSet/>
      <dgm:spPr/>
      <dgm:t>
        <a:bodyPr/>
        <a:lstStyle/>
        <a:p>
          <a:endParaRPr lang="en-GB"/>
        </a:p>
      </dgm:t>
    </dgm:pt>
    <dgm:pt modelId="{C89BADB4-B3DB-4A4C-AC9B-13BC75D7D311}">
      <dgm:prSet phldrT="[Text]" custT="1"/>
      <dgm:spPr/>
      <dgm:t>
        <a:bodyPr/>
        <a:lstStyle/>
        <a:p>
          <a:endParaRPr lang="en-GB" sz="1000" b="1"/>
        </a:p>
      </dgm:t>
    </dgm:pt>
    <dgm:pt modelId="{E378705A-4B5B-4228-8AA0-8D50CEB8AE7E}" type="parTrans" cxnId="{AB1F5136-E598-41B6-B9A7-4C7F7A28B765}">
      <dgm:prSet/>
      <dgm:spPr/>
      <dgm:t>
        <a:bodyPr/>
        <a:lstStyle/>
        <a:p>
          <a:endParaRPr lang="en-GB"/>
        </a:p>
      </dgm:t>
    </dgm:pt>
    <dgm:pt modelId="{1EE9247C-229B-4A88-8AEA-B99A5DF9C949}" type="sibTrans" cxnId="{AB1F5136-E598-41B6-B9A7-4C7F7A28B765}">
      <dgm:prSet/>
      <dgm:spPr/>
      <dgm:t>
        <a:bodyPr/>
        <a:lstStyle/>
        <a:p>
          <a:endParaRPr lang="en-GB"/>
        </a:p>
      </dgm:t>
    </dgm:pt>
    <dgm:pt modelId="{743A8502-0986-43B6-9F72-E1173465F6CB}">
      <dgm:prSet phldrT="[Text]" custT="1"/>
      <dgm:spPr/>
      <dgm:t>
        <a:bodyPr/>
        <a:lstStyle/>
        <a:p>
          <a:r>
            <a:rPr lang="en-GB" sz="1000" b="1"/>
            <a:t>DHS</a:t>
          </a:r>
          <a:r>
            <a:rPr lang="en-GB" sz="1000"/>
            <a:t> Option 2</a:t>
          </a:r>
        </a:p>
      </dgm:t>
    </dgm:pt>
    <dgm:pt modelId="{19666A16-6A9D-4B07-94CF-7254445FC0C9}" type="parTrans" cxnId="{0EC958DD-C23A-4D2B-9BB3-4B6B191ED231}">
      <dgm:prSet/>
      <dgm:spPr/>
      <dgm:t>
        <a:bodyPr/>
        <a:lstStyle/>
        <a:p>
          <a:endParaRPr lang="en-GB"/>
        </a:p>
      </dgm:t>
    </dgm:pt>
    <dgm:pt modelId="{C9E020DF-C2CE-4B01-8055-25C3B7910BF9}" type="sibTrans" cxnId="{0EC958DD-C23A-4D2B-9BB3-4B6B191ED231}">
      <dgm:prSet/>
      <dgm:spPr/>
      <dgm:t>
        <a:bodyPr/>
        <a:lstStyle/>
        <a:p>
          <a:endParaRPr lang="en-GB"/>
        </a:p>
      </dgm:t>
    </dgm:pt>
    <dgm:pt modelId="{B6FCB70A-6231-411A-AE89-E300BC37D80D}">
      <dgm:prSet phldrT="[Text]" custT="1"/>
      <dgm:spPr/>
      <dgm:t>
        <a:bodyPr/>
        <a:lstStyle/>
        <a:p>
          <a:endParaRPr lang="en-GB" sz="1000"/>
        </a:p>
      </dgm:t>
    </dgm:pt>
    <dgm:pt modelId="{EFD26F06-CE71-477C-AC24-B510B79882E9}" type="parTrans" cxnId="{B31F0756-0080-48FE-BE58-0BD4B7C7430F}">
      <dgm:prSet/>
      <dgm:spPr/>
      <dgm:t>
        <a:bodyPr/>
        <a:lstStyle/>
        <a:p>
          <a:endParaRPr lang="en-GB"/>
        </a:p>
      </dgm:t>
    </dgm:pt>
    <dgm:pt modelId="{C50FF940-480D-446C-AD13-0571311C479A}" type="sibTrans" cxnId="{B31F0756-0080-48FE-BE58-0BD4B7C7430F}">
      <dgm:prSet/>
      <dgm:spPr/>
      <dgm:t>
        <a:bodyPr/>
        <a:lstStyle/>
        <a:p>
          <a:endParaRPr lang="en-GB"/>
        </a:p>
      </dgm:t>
    </dgm:pt>
    <dgm:pt modelId="{5605D19E-31DD-45E0-B4E3-35B2F67A3612}">
      <dgm:prSet phldrT="[Text]" custT="1"/>
      <dgm:spPr/>
      <dgm:t>
        <a:bodyPr/>
        <a:lstStyle/>
        <a:p>
          <a:endParaRPr lang="en-GB" sz="1000"/>
        </a:p>
      </dgm:t>
    </dgm:pt>
    <dgm:pt modelId="{C6CD9D42-D2C7-478A-981C-C224CA4878DB}" type="parTrans" cxnId="{95F1F7F3-BF29-441F-BD76-433DA05DFD30}">
      <dgm:prSet/>
      <dgm:spPr/>
      <dgm:t>
        <a:bodyPr/>
        <a:lstStyle/>
        <a:p>
          <a:endParaRPr lang="en-GB"/>
        </a:p>
      </dgm:t>
    </dgm:pt>
    <dgm:pt modelId="{611649EC-FC3A-458F-BA44-174432EDCA36}" type="sibTrans" cxnId="{95F1F7F3-BF29-441F-BD76-433DA05DFD30}">
      <dgm:prSet/>
      <dgm:spPr/>
      <dgm:t>
        <a:bodyPr/>
        <a:lstStyle/>
        <a:p>
          <a:endParaRPr lang="en-GB"/>
        </a:p>
      </dgm:t>
    </dgm:pt>
    <dgm:pt modelId="{52FE0574-4803-4673-A50C-7CB48607EDD5}">
      <dgm:prSet phldrT="[Text]" custT="1"/>
      <dgm:spPr/>
      <dgm:t>
        <a:bodyPr/>
        <a:lstStyle/>
        <a:p>
          <a:endParaRPr lang="en-GB" sz="1000"/>
        </a:p>
      </dgm:t>
    </dgm:pt>
    <dgm:pt modelId="{96ACAC02-B025-4033-BE6B-FBA32DCA8231}" type="parTrans" cxnId="{782C1FB2-5E19-4FC6-BC5C-DC4954E01869}">
      <dgm:prSet/>
      <dgm:spPr/>
      <dgm:t>
        <a:bodyPr/>
        <a:lstStyle/>
        <a:p>
          <a:endParaRPr lang="en-GB"/>
        </a:p>
      </dgm:t>
    </dgm:pt>
    <dgm:pt modelId="{C4DFFEC0-0FD2-40A6-A31F-CEC54B56A4D9}" type="sibTrans" cxnId="{782C1FB2-5E19-4FC6-BC5C-DC4954E01869}">
      <dgm:prSet/>
      <dgm:spPr/>
      <dgm:t>
        <a:bodyPr/>
        <a:lstStyle/>
        <a:p>
          <a:endParaRPr lang="en-GB"/>
        </a:p>
      </dgm:t>
    </dgm:pt>
    <dgm:pt modelId="{8D9077BC-8166-472C-8763-83CEEE3C95F9}">
      <dgm:prSet phldrT="[Text]" custT="1"/>
      <dgm:spPr/>
      <dgm:t>
        <a:bodyPr/>
        <a:lstStyle/>
        <a:p>
          <a:endParaRPr lang="en-GB" sz="1000"/>
        </a:p>
      </dgm:t>
    </dgm:pt>
    <dgm:pt modelId="{9B856752-88DF-43E4-9665-B8871EB4E6A9}" type="parTrans" cxnId="{973AAC29-A88B-4334-9C66-0A3005300622}">
      <dgm:prSet/>
      <dgm:spPr/>
      <dgm:t>
        <a:bodyPr/>
        <a:lstStyle/>
        <a:p>
          <a:endParaRPr lang="en-GB"/>
        </a:p>
      </dgm:t>
    </dgm:pt>
    <dgm:pt modelId="{DAD0BFB2-AA34-4642-9955-D8D175321824}" type="sibTrans" cxnId="{973AAC29-A88B-4334-9C66-0A3005300622}">
      <dgm:prSet/>
      <dgm:spPr/>
      <dgm:t>
        <a:bodyPr/>
        <a:lstStyle/>
        <a:p>
          <a:endParaRPr lang="en-GB"/>
        </a:p>
      </dgm:t>
    </dgm:pt>
    <dgm:pt modelId="{F85059C2-7DCA-4A31-BFA6-9A8C14EBCECA}">
      <dgm:prSet phldrT="[Text]" custT="1"/>
      <dgm:spPr/>
      <dgm:t>
        <a:bodyPr/>
        <a:lstStyle/>
        <a:p>
          <a:endParaRPr lang="en-GB" sz="1000"/>
        </a:p>
      </dgm:t>
    </dgm:pt>
    <dgm:pt modelId="{042E2D20-0937-44FF-9BB4-9AFD914E883E}" type="parTrans" cxnId="{5DDBCB7A-A009-435B-8B11-7B3CF230904E}">
      <dgm:prSet/>
      <dgm:spPr/>
      <dgm:t>
        <a:bodyPr/>
        <a:lstStyle/>
        <a:p>
          <a:endParaRPr lang="en-GB"/>
        </a:p>
      </dgm:t>
    </dgm:pt>
    <dgm:pt modelId="{EDE6EC08-0BE9-4B84-9514-D186F39A4182}" type="sibTrans" cxnId="{5DDBCB7A-A009-435B-8B11-7B3CF230904E}">
      <dgm:prSet/>
      <dgm:spPr/>
      <dgm:t>
        <a:bodyPr/>
        <a:lstStyle/>
        <a:p>
          <a:endParaRPr lang="en-GB"/>
        </a:p>
      </dgm:t>
    </dgm:pt>
    <dgm:pt modelId="{E8839DD4-C6EA-4BBA-9932-B67D0AA71304}">
      <dgm:prSet phldrT="[Text]" custT="1"/>
      <dgm:spPr/>
      <dgm:t>
        <a:bodyPr/>
        <a:lstStyle/>
        <a:p>
          <a:endParaRPr lang="en-GB" sz="1400"/>
        </a:p>
      </dgm:t>
    </dgm:pt>
    <dgm:pt modelId="{9DE53E66-7268-4C5B-B746-2C4695E3C421}" type="parTrans" cxnId="{C9899DA3-2E90-460E-B831-76C484D1EA26}">
      <dgm:prSet/>
      <dgm:spPr/>
      <dgm:t>
        <a:bodyPr/>
        <a:lstStyle/>
        <a:p>
          <a:endParaRPr lang="en-GB"/>
        </a:p>
      </dgm:t>
    </dgm:pt>
    <dgm:pt modelId="{AB79C453-7521-4D2B-BC2D-33A39FA28D88}" type="sibTrans" cxnId="{C9899DA3-2E90-460E-B831-76C484D1EA26}">
      <dgm:prSet/>
      <dgm:spPr/>
      <dgm:t>
        <a:bodyPr/>
        <a:lstStyle/>
        <a:p>
          <a:endParaRPr lang="en-GB"/>
        </a:p>
      </dgm:t>
    </dgm:pt>
    <dgm:pt modelId="{DB18EE83-6896-4E67-96C5-C0F913678644}">
      <dgm:prSet phldrT="[Text]" custT="1"/>
      <dgm:spPr/>
      <dgm:t>
        <a:bodyPr/>
        <a:lstStyle/>
        <a:p>
          <a:endParaRPr lang="en-GB" sz="1000"/>
        </a:p>
      </dgm:t>
    </dgm:pt>
    <dgm:pt modelId="{C9B322C7-441A-4A7B-8C83-35DE43084835}" type="parTrans" cxnId="{E564169A-EB48-4366-8DD9-D5E9B4BB26A1}">
      <dgm:prSet/>
      <dgm:spPr/>
      <dgm:t>
        <a:bodyPr/>
        <a:lstStyle/>
        <a:p>
          <a:endParaRPr lang="en-GB"/>
        </a:p>
      </dgm:t>
    </dgm:pt>
    <dgm:pt modelId="{FDC6E714-F45E-45B1-ACC6-58F53CCDF787}" type="sibTrans" cxnId="{E564169A-EB48-4366-8DD9-D5E9B4BB26A1}">
      <dgm:prSet/>
      <dgm:spPr/>
      <dgm:t>
        <a:bodyPr/>
        <a:lstStyle/>
        <a:p>
          <a:endParaRPr lang="en-GB"/>
        </a:p>
      </dgm:t>
    </dgm:pt>
    <dgm:pt modelId="{E4F6C450-A376-43B8-AA16-1F2D20634218}">
      <dgm:prSet phldrT="[Text]" custT="1"/>
      <dgm:spPr/>
      <dgm:t>
        <a:bodyPr/>
        <a:lstStyle/>
        <a:p>
          <a:endParaRPr lang="en-GB" sz="1400"/>
        </a:p>
      </dgm:t>
    </dgm:pt>
    <dgm:pt modelId="{6A603E0E-BFE0-49ED-B7B8-0F23E8EBAAA9}" type="parTrans" cxnId="{9BA78DBB-23B4-4029-B7F0-D0D5B871C31F}">
      <dgm:prSet/>
      <dgm:spPr/>
      <dgm:t>
        <a:bodyPr/>
        <a:lstStyle/>
        <a:p>
          <a:endParaRPr lang="en-GB"/>
        </a:p>
      </dgm:t>
    </dgm:pt>
    <dgm:pt modelId="{0E2B2E15-5E11-4D4F-842D-5BABD7601C54}" type="sibTrans" cxnId="{9BA78DBB-23B4-4029-B7F0-D0D5B871C31F}">
      <dgm:prSet/>
      <dgm:spPr/>
      <dgm:t>
        <a:bodyPr/>
        <a:lstStyle/>
        <a:p>
          <a:endParaRPr lang="en-GB"/>
        </a:p>
      </dgm:t>
    </dgm:pt>
    <dgm:pt modelId="{E85BE08B-944A-4F0F-9762-27DD89EB8D1A}">
      <dgm:prSet phldrT="[Text]" custT="1"/>
      <dgm:spPr/>
      <dgm:t>
        <a:bodyPr/>
        <a:lstStyle/>
        <a:p>
          <a:endParaRPr lang="en-GB" sz="1000"/>
        </a:p>
      </dgm:t>
    </dgm:pt>
    <dgm:pt modelId="{64774AE6-9073-4F4C-8530-0A08200EDECA}" type="parTrans" cxnId="{9EB228F5-FCBA-4793-9615-EB69DC30CDCC}">
      <dgm:prSet/>
      <dgm:spPr/>
      <dgm:t>
        <a:bodyPr/>
        <a:lstStyle/>
        <a:p>
          <a:endParaRPr lang="en-GB"/>
        </a:p>
      </dgm:t>
    </dgm:pt>
    <dgm:pt modelId="{C6F18956-5A71-49FB-9395-FAE100334BC7}" type="sibTrans" cxnId="{9EB228F5-FCBA-4793-9615-EB69DC30CDCC}">
      <dgm:prSet/>
      <dgm:spPr/>
      <dgm:t>
        <a:bodyPr/>
        <a:lstStyle/>
        <a:p>
          <a:endParaRPr lang="en-GB"/>
        </a:p>
      </dgm:t>
    </dgm:pt>
    <dgm:pt modelId="{CF651B2E-4696-4BAD-A022-3301AEECC964}">
      <dgm:prSet phldrT="[Text]" custT="1"/>
      <dgm:spPr/>
      <dgm:t>
        <a:bodyPr/>
        <a:lstStyle/>
        <a:p>
          <a:endParaRPr lang="en-GB" sz="1000"/>
        </a:p>
      </dgm:t>
    </dgm:pt>
    <dgm:pt modelId="{006F154D-4BF5-4030-AE56-8B3D3A33A87D}" type="parTrans" cxnId="{FDEDDDE1-A251-4BE8-A703-450CAF8C77C3}">
      <dgm:prSet/>
      <dgm:spPr/>
      <dgm:t>
        <a:bodyPr/>
        <a:lstStyle/>
        <a:p>
          <a:endParaRPr lang="en-GB"/>
        </a:p>
      </dgm:t>
    </dgm:pt>
    <dgm:pt modelId="{412D0EC5-FE99-4890-B5C4-27F950CFA9FB}" type="sibTrans" cxnId="{FDEDDDE1-A251-4BE8-A703-450CAF8C77C3}">
      <dgm:prSet/>
      <dgm:spPr/>
      <dgm:t>
        <a:bodyPr/>
        <a:lstStyle/>
        <a:p>
          <a:endParaRPr lang="en-GB"/>
        </a:p>
      </dgm:t>
    </dgm:pt>
    <dgm:pt modelId="{2BAD5C44-9170-4902-9A15-073DFFCC1264}">
      <dgm:prSet phldrT="[Text]" custT="1"/>
      <dgm:spPr/>
      <dgm:t>
        <a:bodyPr/>
        <a:lstStyle/>
        <a:p>
          <a:pPr>
            <a:buFont typeface="Arial" panose="020B0604020202020204" pitchFamily="34" charset="0"/>
            <a:buChar char="•"/>
          </a:pPr>
          <a:endParaRPr lang="en-GB" sz="2000"/>
        </a:p>
      </dgm:t>
    </dgm:pt>
    <dgm:pt modelId="{3A476311-E82B-43CF-B337-67BECC1EBD66}" type="parTrans" cxnId="{C8E8462A-BAF5-47C0-A9DE-906938962EA0}">
      <dgm:prSet/>
      <dgm:spPr/>
      <dgm:t>
        <a:bodyPr/>
        <a:lstStyle/>
        <a:p>
          <a:endParaRPr lang="en-GB"/>
        </a:p>
      </dgm:t>
    </dgm:pt>
    <dgm:pt modelId="{79581897-599B-4DBA-8A0E-3879CEBD83BE}" type="sibTrans" cxnId="{C8E8462A-BAF5-47C0-A9DE-906938962EA0}">
      <dgm:prSet/>
      <dgm:spPr/>
      <dgm:t>
        <a:bodyPr/>
        <a:lstStyle/>
        <a:p>
          <a:endParaRPr lang="en-GB"/>
        </a:p>
      </dgm:t>
    </dgm:pt>
    <dgm:pt modelId="{265CFAC0-FA8D-44F0-9EF7-FF400B8F06BD}">
      <dgm:prSet phldrT="[Text]" custT="1"/>
      <dgm:spPr/>
      <dgm:t>
        <a:bodyPr/>
        <a:lstStyle/>
        <a:p>
          <a:pPr>
            <a:buFont typeface="Arial" panose="020B0604020202020204" pitchFamily="34" charset="0"/>
            <a:buChar char="•"/>
          </a:pPr>
          <a:endParaRPr lang="en-GB" sz="1000"/>
        </a:p>
      </dgm:t>
    </dgm:pt>
    <dgm:pt modelId="{1076083B-791F-4E1B-AB89-0975C41B8E80}" type="parTrans" cxnId="{3112CB3B-D9DA-4D56-A843-745591823F6E}">
      <dgm:prSet/>
      <dgm:spPr/>
      <dgm:t>
        <a:bodyPr/>
        <a:lstStyle/>
        <a:p>
          <a:endParaRPr lang="en-GB"/>
        </a:p>
      </dgm:t>
    </dgm:pt>
    <dgm:pt modelId="{C58DF5BA-668F-4AB8-9EBB-C9152B00BD6E}" type="sibTrans" cxnId="{3112CB3B-D9DA-4D56-A843-745591823F6E}">
      <dgm:prSet/>
      <dgm:spPr/>
      <dgm:t>
        <a:bodyPr/>
        <a:lstStyle/>
        <a:p>
          <a:endParaRPr lang="en-GB"/>
        </a:p>
      </dgm:t>
    </dgm:pt>
    <dgm:pt modelId="{8B04B79C-43BD-4F1E-BF00-AA184B9A8E93}">
      <dgm:prSet phldrT="[Text]" custT="1"/>
      <dgm:spPr/>
      <dgm:t>
        <a:bodyPr/>
        <a:lstStyle/>
        <a:p>
          <a:pPr>
            <a:buFont typeface="Arial" panose="020B0604020202020204" pitchFamily="34" charset="0"/>
            <a:buChar char="•"/>
          </a:pPr>
          <a:endParaRPr lang="en-GB" sz="1000"/>
        </a:p>
      </dgm:t>
    </dgm:pt>
    <dgm:pt modelId="{C88EBB02-B4F4-4869-8D2C-DAD2844E6DF3}" type="parTrans" cxnId="{94D3B3AA-A797-4A32-801F-68C812C53D8B}">
      <dgm:prSet/>
      <dgm:spPr/>
      <dgm:t>
        <a:bodyPr/>
        <a:lstStyle/>
        <a:p>
          <a:endParaRPr lang="en-GB"/>
        </a:p>
      </dgm:t>
    </dgm:pt>
    <dgm:pt modelId="{E40812E2-2AD7-48D3-B078-DC02407E36BD}" type="sibTrans" cxnId="{94D3B3AA-A797-4A32-801F-68C812C53D8B}">
      <dgm:prSet/>
      <dgm:spPr/>
      <dgm:t>
        <a:bodyPr/>
        <a:lstStyle/>
        <a:p>
          <a:endParaRPr lang="en-GB"/>
        </a:p>
      </dgm:t>
    </dgm:pt>
    <dgm:pt modelId="{1E037FFB-544D-4F51-AD1B-5BB838C272A0}">
      <dgm:prSet phldrT="[Text]" custT="1"/>
      <dgm:spPr/>
      <dgm:t>
        <a:bodyPr/>
        <a:lstStyle/>
        <a:p>
          <a:pPr>
            <a:buFont typeface="Arial" panose="020B0604020202020204" pitchFamily="34" charset="0"/>
            <a:buChar char="•"/>
          </a:pPr>
          <a:endParaRPr lang="en-GB" sz="1600"/>
        </a:p>
      </dgm:t>
    </dgm:pt>
    <dgm:pt modelId="{E9117982-2ED1-41E3-B62D-33D7ED853B3C}" type="parTrans" cxnId="{A27F2F2E-832C-4FE5-8DB6-4CB5F2F53252}">
      <dgm:prSet/>
      <dgm:spPr/>
      <dgm:t>
        <a:bodyPr/>
        <a:lstStyle/>
        <a:p>
          <a:endParaRPr lang="en-GB"/>
        </a:p>
      </dgm:t>
    </dgm:pt>
    <dgm:pt modelId="{3720E637-7196-4137-9079-BE0A8C7784CF}" type="sibTrans" cxnId="{A27F2F2E-832C-4FE5-8DB6-4CB5F2F53252}">
      <dgm:prSet/>
      <dgm:spPr/>
      <dgm:t>
        <a:bodyPr/>
        <a:lstStyle/>
        <a:p>
          <a:endParaRPr lang="en-GB"/>
        </a:p>
      </dgm:t>
    </dgm:pt>
    <dgm:pt modelId="{CD55F142-6CCE-4946-9B37-743003F01CED}">
      <dgm:prSet phldrT="[Text]" custT="1"/>
      <dgm:spPr/>
      <dgm:t>
        <a:bodyPr/>
        <a:lstStyle/>
        <a:p>
          <a:pPr>
            <a:buFont typeface="Arial" panose="020B0604020202020204" pitchFamily="34" charset="0"/>
            <a:buChar char="•"/>
          </a:pPr>
          <a:endParaRPr lang="en-GB" sz="1000"/>
        </a:p>
      </dgm:t>
    </dgm:pt>
    <dgm:pt modelId="{F972B27C-2496-4629-B511-11F9D52490A4}" type="parTrans" cxnId="{BA8DA28A-6A95-4F0B-ABE2-0C0C341C2CEA}">
      <dgm:prSet/>
      <dgm:spPr/>
      <dgm:t>
        <a:bodyPr/>
        <a:lstStyle/>
        <a:p>
          <a:endParaRPr lang="en-GB"/>
        </a:p>
      </dgm:t>
    </dgm:pt>
    <dgm:pt modelId="{622E392C-5F4D-40F6-A8AB-F62505044B8D}" type="sibTrans" cxnId="{BA8DA28A-6A95-4F0B-ABE2-0C0C341C2CEA}">
      <dgm:prSet/>
      <dgm:spPr/>
      <dgm:t>
        <a:bodyPr/>
        <a:lstStyle/>
        <a:p>
          <a:endParaRPr lang="en-GB"/>
        </a:p>
      </dgm:t>
    </dgm:pt>
    <dgm:pt modelId="{EC3B6DBE-19FE-4946-B1BE-DC9E926C9F70}">
      <dgm:prSet phldrT="[Text]" custT="1"/>
      <dgm:spPr/>
      <dgm:t>
        <a:bodyPr/>
        <a:lstStyle/>
        <a:p>
          <a:pPr>
            <a:buFont typeface="Arial" panose="020B0604020202020204" pitchFamily="34" charset="0"/>
            <a:buChar char="•"/>
          </a:pPr>
          <a:r>
            <a:rPr lang="en-GB" sz="1000" b="1"/>
            <a:t>Cat 1 hazards   </a:t>
          </a:r>
          <a:r>
            <a:rPr lang="en-GB" sz="1000" b="0"/>
            <a:t>£7k fines</a:t>
          </a:r>
          <a:endParaRPr lang="en-GB" sz="1000"/>
        </a:p>
      </dgm:t>
    </dgm:pt>
    <dgm:pt modelId="{6CB49127-ACBD-49AE-9634-E7D47DA94888}" type="parTrans" cxnId="{A415E094-4032-4B06-8F93-EDADF525DCE1}">
      <dgm:prSet/>
      <dgm:spPr/>
      <dgm:t>
        <a:bodyPr/>
        <a:lstStyle/>
        <a:p>
          <a:endParaRPr lang="en-GB"/>
        </a:p>
      </dgm:t>
    </dgm:pt>
    <dgm:pt modelId="{1E665253-37F7-4B84-B8A3-0C3A79E6EB7D}" type="sibTrans" cxnId="{A415E094-4032-4B06-8F93-EDADF525DCE1}">
      <dgm:prSet/>
      <dgm:spPr/>
      <dgm:t>
        <a:bodyPr/>
        <a:lstStyle/>
        <a:p>
          <a:endParaRPr lang="en-GB"/>
        </a:p>
      </dgm:t>
    </dgm:pt>
    <dgm:pt modelId="{43865775-0C09-402B-96E5-4F8FAA587525}">
      <dgm:prSet phldrT="[Text]" custT="1"/>
      <dgm:spPr/>
      <dgm:t>
        <a:bodyPr/>
        <a:lstStyle/>
        <a:p>
          <a:pPr>
            <a:buFont typeface="Arial" panose="020B0604020202020204" pitchFamily="34" charset="0"/>
            <a:buChar char="•"/>
          </a:pPr>
          <a:endParaRPr lang="en-GB" sz="1000" b="1"/>
        </a:p>
      </dgm:t>
    </dgm:pt>
    <dgm:pt modelId="{81C59C66-7756-458C-BCC4-6B703A2E442F}" type="parTrans" cxnId="{0E7AB9B7-C9B4-47AC-8040-B701490FC580}">
      <dgm:prSet/>
      <dgm:spPr/>
      <dgm:t>
        <a:bodyPr/>
        <a:lstStyle/>
        <a:p>
          <a:endParaRPr lang="en-GB"/>
        </a:p>
      </dgm:t>
    </dgm:pt>
    <dgm:pt modelId="{C4983A56-90A7-4BB8-B323-4EBBB5B56207}" type="sibTrans" cxnId="{0E7AB9B7-C9B4-47AC-8040-B701490FC580}">
      <dgm:prSet/>
      <dgm:spPr/>
      <dgm:t>
        <a:bodyPr/>
        <a:lstStyle/>
        <a:p>
          <a:endParaRPr lang="en-GB"/>
        </a:p>
      </dgm:t>
    </dgm:pt>
    <dgm:pt modelId="{4814CFBD-2E97-4DA6-8351-FF15EDAEA0B1}">
      <dgm:prSet phldrT="[Text]" custT="1"/>
      <dgm:spPr/>
      <dgm:t>
        <a:bodyPr/>
        <a:lstStyle/>
        <a:p>
          <a:pPr>
            <a:buFont typeface="Arial" panose="020B0604020202020204" pitchFamily="34" charset="0"/>
            <a:buChar char="•"/>
          </a:pPr>
          <a:r>
            <a:rPr lang="en-GB" sz="1000" b="1"/>
            <a:t>Renters Rights Bill</a:t>
          </a:r>
          <a:r>
            <a:rPr lang="en-GB" sz="1000" b="0"/>
            <a:t> Phase 2</a:t>
          </a:r>
          <a:endParaRPr lang="en-GB" sz="600" b="1"/>
        </a:p>
      </dgm:t>
    </dgm:pt>
    <dgm:pt modelId="{DC1BA6AE-9E00-407B-9453-6C0063B6E266}" type="parTrans" cxnId="{6E3A9142-F746-4811-89D9-CA1EE1BE93E1}">
      <dgm:prSet/>
      <dgm:spPr/>
      <dgm:t>
        <a:bodyPr/>
        <a:lstStyle/>
        <a:p>
          <a:endParaRPr lang="en-GB"/>
        </a:p>
      </dgm:t>
    </dgm:pt>
    <dgm:pt modelId="{F4330389-6D7E-4EAE-8EE1-2CE66E893054}" type="sibTrans" cxnId="{6E3A9142-F746-4811-89D9-CA1EE1BE93E1}">
      <dgm:prSet/>
      <dgm:spPr/>
      <dgm:t>
        <a:bodyPr/>
        <a:lstStyle/>
        <a:p>
          <a:endParaRPr lang="en-GB"/>
        </a:p>
      </dgm:t>
    </dgm:pt>
    <dgm:pt modelId="{5C32FF21-0022-43F7-AED2-2713228670CE}">
      <dgm:prSet phldrT="[Text]" custT="1"/>
      <dgm:spPr/>
      <dgm:t>
        <a:bodyPr/>
        <a:lstStyle/>
        <a:p>
          <a:r>
            <a:rPr lang="en-GB" sz="1100" b="1"/>
            <a:t>EPC C </a:t>
          </a:r>
          <a:r>
            <a:rPr lang="en-GB" sz="1100" b="0"/>
            <a:t>(new tenancies)</a:t>
          </a:r>
          <a:endParaRPr lang="en-GB" sz="1200" b="1"/>
        </a:p>
      </dgm:t>
    </dgm:pt>
    <dgm:pt modelId="{610D074D-BA4C-409E-98A5-C3C262CA0782}" type="parTrans" cxnId="{42B544D9-9ED0-4FAE-85A1-D4F3B1138570}">
      <dgm:prSet/>
      <dgm:spPr/>
      <dgm:t>
        <a:bodyPr/>
        <a:lstStyle/>
        <a:p>
          <a:endParaRPr lang="en-GB"/>
        </a:p>
      </dgm:t>
    </dgm:pt>
    <dgm:pt modelId="{014EF780-F1AA-4033-9801-D9034075E060}" type="sibTrans" cxnId="{42B544D9-9ED0-4FAE-85A1-D4F3B1138570}">
      <dgm:prSet/>
      <dgm:spPr/>
      <dgm:t>
        <a:bodyPr/>
        <a:lstStyle/>
        <a:p>
          <a:endParaRPr lang="en-GB"/>
        </a:p>
      </dgm:t>
    </dgm:pt>
    <dgm:pt modelId="{57AC717E-3B06-4671-8795-C9B2C843496D}">
      <dgm:prSet phldrT="[Text]" custT="1"/>
      <dgm:spPr/>
      <dgm:t>
        <a:bodyPr/>
        <a:lstStyle/>
        <a:p>
          <a:r>
            <a:rPr lang="en-GB" sz="1000" b="1"/>
            <a:t>DHS </a:t>
          </a:r>
          <a:r>
            <a:rPr lang="en-GB" sz="1000" b="0"/>
            <a:t>Option 1</a:t>
          </a:r>
          <a:endParaRPr lang="en-GB" sz="1000" b="1"/>
        </a:p>
      </dgm:t>
    </dgm:pt>
    <dgm:pt modelId="{8C8DCCD0-4CE9-4C27-A597-5C82FFA8462C}" type="parTrans" cxnId="{0C0C5292-5488-4622-8AB6-68B906EC6DD0}">
      <dgm:prSet/>
      <dgm:spPr/>
      <dgm:t>
        <a:bodyPr/>
        <a:lstStyle/>
        <a:p>
          <a:endParaRPr lang="en-GB"/>
        </a:p>
      </dgm:t>
    </dgm:pt>
    <dgm:pt modelId="{A8516C3E-D81D-4BAB-A63F-642FB7FB1FF9}" type="sibTrans" cxnId="{0C0C5292-5488-4622-8AB6-68B906EC6DD0}">
      <dgm:prSet/>
      <dgm:spPr/>
      <dgm:t>
        <a:bodyPr/>
        <a:lstStyle/>
        <a:p>
          <a:endParaRPr lang="en-GB"/>
        </a:p>
      </dgm:t>
    </dgm:pt>
    <dgm:pt modelId="{9B1A47AA-D01E-4680-B2F9-4017831EFB6C}">
      <dgm:prSet phldrT="[Text]" custT="1"/>
      <dgm:spPr/>
      <dgm:t>
        <a:bodyPr/>
        <a:lstStyle/>
        <a:p>
          <a:endParaRPr lang="en-GB" sz="1000"/>
        </a:p>
      </dgm:t>
    </dgm:pt>
    <dgm:pt modelId="{39E701CA-6B8B-4F78-ACEF-B0DE3A0821A8}" type="parTrans" cxnId="{42648FC5-FDD1-4700-AF00-1BB7A9B8969E}">
      <dgm:prSet/>
      <dgm:spPr/>
      <dgm:t>
        <a:bodyPr/>
        <a:lstStyle/>
        <a:p>
          <a:endParaRPr lang="en-GB"/>
        </a:p>
      </dgm:t>
    </dgm:pt>
    <dgm:pt modelId="{F8E32F02-0EEA-4ABB-9C3E-024725054930}" type="sibTrans" cxnId="{42648FC5-FDD1-4700-AF00-1BB7A9B8969E}">
      <dgm:prSet/>
      <dgm:spPr/>
      <dgm:t>
        <a:bodyPr/>
        <a:lstStyle/>
        <a:p>
          <a:endParaRPr lang="en-GB"/>
        </a:p>
      </dgm:t>
    </dgm:pt>
    <dgm:pt modelId="{C172622C-C8D3-4AF4-9A38-B424747B70B7}">
      <dgm:prSet phldrT="[Text]" custT="1"/>
      <dgm:spPr/>
      <dgm:t>
        <a:bodyPr/>
        <a:lstStyle/>
        <a:p>
          <a:pPr>
            <a:buFont typeface="Arial" panose="020B0604020202020204" pitchFamily="34" charset="0"/>
            <a:buChar char="•"/>
          </a:pPr>
          <a:r>
            <a:rPr lang="en-GB" sz="1000" b="1"/>
            <a:t>Awaab’s</a:t>
          </a:r>
          <a:r>
            <a:rPr lang="en-GB" sz="1000" b="0"/>
            <a:t> Law Phase 1</a:t>
          </a:r>
          <a:endParaRPr lang="en-GB" sz="1000" b="1"/>
        </a:p>
      </dgm:t>
    </dgm:pt>
    <dgm:pt modelId="{F664E229-033B-4ED4-94D0-88FB07E0D174}" type="parTrans" cxnId="{F0FD927B-3676-4C73-A658-03CFF1BE7654}">
      <dgm:prSet/>
      <dgm:spPr/>
      <dgm:t>
        <a:bodyPr/>
        <a:lstStyle/>
        <a:p>
          <a:endParaRPr lang="en-GB"/>
        </a:p>
      </dgm:t>
    </dgm:pt>
    <dgm:pt modelId="{225D5DC9-56E7-4FA9-9A58-7D2E4BD4D8B5}" type="sibTrans" cxnId="{F0FD927B-3676-4C73-A658-03CFF1BE7654}">
      <dgm:prSet/>
      <dgm:spPr/>
      <dgm:t>
        <a:bodyPr/>
        <a:lstStyle/>
        <a:p>
          <a:endParaRPr lang="en-GB"/>
        </a:p>
      </dgm:t>
    </dgm:pt>
    <dgm:pt modelId="{E0CDD24D-7F3D-40E2-B826-4A71E82CB7ED}">
      <dgm:prSet phldrT="[Text]" custT="1"/>
      <dgm:spPr/>
      <dgm:t>
        <a:bodyPr/>
        <a:lstStyle/>
        <a:p>
          <a:pPr>
            <a:buFont typeface="Arial" panose="020B0604020202020204" pitchFamily="34" charset="0"/>
            <a:buChar char="•"/>
          </a:pPr>
          <a:r>
            <a:rPr lang="en-GB" sz="1000" b="1"/>
            <a:t>Awaab’s</a:t>
          </a:r>
          <a:r>
            <a:rPr lang="en-GB" sz="1000" b="0"/>
            <a:t> Law Phase 2</a:t>
          </a:r>
          <a:endParaRPr lang="en-GB" sz="1000"/>
        </a:p>
      </dgm:t>
    </dgm:pt>
    <dgm:pt modelId="{DE5F8BB4-354B-4C44-92E9-C6469B8900BC}" type="parTrans" cxnId="{839FEE97-E0E8-4007-AE87-02EFE8F41B78}">
      <dgm:prSet/>
      <dgm:spPr/>
      <dgm:t>
        <a:bodyPr/>
        <a:lstStyle/>
        <a:p>
          <a:endParaRPr lang="en-GB"/>
        </a:p>
      </dgm:t>
    </dgm:pt>
    <dgm:pt modelId="{9E528FEA-26CB-4619-A319-80B28E7A5D50}" type="sibTrans" cxnId="{839FEE97-E0E8-4007-AE87-02EFE8F41B78}">
      <dgm:prSet/>
      <dgm:spPr/>
      <dgm:t>
        <a:bodyPr/>
        <a:lstStyle/>
        <a:p>
          <a:endParaRPr lang="en-GB"/>
        </a:p>
      </dgm:t>
    </dgm:pt>
    <dgm:pt modelId="{B325BDE0-E47A-47FF-B14C-2BE396081567}">
      <dgm:prSet phldrT="[Text]" custT="1"/>
      <dgm:spPr/>
      <dgm:t>
        <a:bodyPr/>
        <a:lstStyle/>
        <a:p>
          <a:pPr>
            <a:buFont typeface="Arial" panose="020B0604020202020204" pitchFamily="34" charset="0"/>
            <a:buChar char="•"/>
          </a:pPr>
          <a:r>
            <a:rPr lang="en-GB" sz="1000" b="1"/>
            <a:t>Awaab’s</a:t>
          </a:r>
          <a:r>
            <a:rPr lang="en-GB" sz="1000" b="0"/>
            <a:t> Law Phase 3</a:t>
          </a:r>
          <a:endParaRPr lang="en-GB" sz="1000"/>
        </a:p>
      </dgm:t>
    </dgm:pt>
    <dgm:pt modelId="{BD5E7EA9-514D-4CD9-9614-F88F4640C692}" type="parTrans" cxnId="{BC6E53ED-7C1A-4F09-9829-D3EA1450C8EF}">
      <dgm:prSet/>
      <dgm:spPr/>
      <dgm:t>
        <a:bodyPr/>
        <a:lstStyle/>
        <a:p>
          <a:endParaRPr lang="en-GB"/>
        </a:p>
      </dgm:t>
    </dgm:pt>
    <dgm:pt modelId="{AC05C6FB-5B3A-4B68-8013-0797087150B7}" type="sibTrans" cxnId="{BC6E53ED-7C1A-4F09-9829-D3EA1450C8EF}">
      <dgm:prSet/>
      <dgm:spPr/>
      <dgm:t>
        <a:bodyPr/>
        <a:lstStyle/>
        <a:p>
          <a:endParaRPr lang="en-GB"/>
        </a:p>
      </dgm:t>
    </dgm:pt>
    <dgm:pt modelId="{18C7F3FD-BA27-4099-9849-F1A905D4DD15}">
      <dgm:prSet phldrT="[Text]"/>
      <dgm:spPr/>
      <dgm:t>
        <a:bodyPr/>
        <a:lstStyle/>
        <a:p>
          <a:endParaRPr lang="en-GB" sz="1200" b="1"/>
        </a:p>
      </dgm:t>
    </dgm:pt>
    <dgm:pt modelId="{3F3D4E4F-C89B-4AE8-9403-AD333D2DA351}" type="parTrans" cxnId="{5BC15D62-35FB-45B5-811E-F0A5DA6CB176}">
      <dgm:prSet/>
      <dgm:spPr/>
      <dgm:t>
        <a:bodyPr/>
        <a:lstStyle/>
        <a:p>
          <a:endParaRPr lang="en-GB"/>
        </a:p>
      </dgm:t>
    </dgm:pt>
    <dgm:pt modelId="{E09BF3A7-99AA-4F86-948B-D5ECD0BCF8B2}" type="sibTrans" cxnId="{5BC15D62-35FB-45B5-811E-F0A5DA6CB176}">
      <dgm:prSet/>
      <dgm:spPr/>
      <dgm:t>
        <a:bodyPr/>
        <a:lstStyle/>
        <a:p>
          <a:endParaRPr lang="en-GB"/>
        </a:p>
      </dgm:t>
    </dgm:pt>
    <dgm:pt modelId="{146AFBC6-64FD-4965-A315-DA0A85DD7AA9}">
      <dgm:prSet phldrT="[Text]" custT="1"/>
      <dgm:spPr/>
      <dgm:t>
        <a:bodyPr/>
        <a:lstStyle/>
        <a:p>
          <a:endParaRPr lang="en-GB" sz="1000" b="1"/>
        </a:p>
      </dgm:t>
    </dgm:pt>
    <dgm:pt modelId="{D47F723D-4FF4-4A93-A300-7FB0825E5428}" type="parTrans" cxnId="{47938DF0-6E64-4DB6-8371-DD53C720D3B3}">
      <dgm:prSet/>
      <dgm:spPr/>
      <dgm:t>
        <a:bodyPr/>
        <a:lstStyle/>
        <a:p>
          <a:endParaRPr lang="en-GB"/>
        </a:p>
      </dgm:t>
    </dgm:pt>
    <dgm:pt modelId="{EA167971-F1F3-4AD4-9B88-6D3F17B11FB6}" type="sibTrans" cxnId="{47938DF0-6E64-4DB6-8371-DD53C720D3B3}">
      <dgm:prSet/>
      <dgm:spPr/>
      <dgm:t>
        <a:bodyPr/>
        <a:lstStyle/>
        <a:p>
          <a:endParaRPr lang="en-GB"/>
        </a:p>
      </dgm:t>
    </dgm:pt>
    <dgm:pt modelId="{B4DB01B6-3925-4493-86E7-0CD1DBAC1CC3}">
      <dgm:prSet phldrT="[Text]" custT="1"/>
      <dgm:spPr/>
      <dgm:t>
        <a:bodyPr/>
        <a:lstStyle/>
        <a:p>
          <a:endParaRPr lang="en-GB" sz="1000" b="1"/>
        </a:p>
      </dgm:t>
    </dgm:pt>
    <dgm:pt modelId="{B3E84488-9DBF-43C4-98F6-690AB816FB0E}" type="parTrans" cxnId="{313CEE67-8E51-479E-829D-FFD62C271979}">
      <dgm:prSet/>
      <dgm:spPr/>
      <dgm:t>
        <a:bodyPr/>
        <a:lstStyle/>
        <a:p>
          <a:endParaRPr lang="en-GB"/>
        </a:p>
      </dgm:t>
    </dgm:pt>
    <dgm:pt modelId="{1E1F8BCD-9054-4256-8497-7599246DE3C2}" type="sibTrans" cxnId="{313CEE67-8E51-479E-829D-FFD62C271979}">
      <dgm:prSet/>
      <dgm:spPr/>
      <dgm:t>
        <a:bodyPr/>
        <a:lstStyle/>
        <a:p>
          <a:endParaRPr lang="en-GB"/>
        </a:p>
      </dgm:t>
    </dgm:pt>
    <dgm:pt modelId="{0A85BEC4-6AD6-46A4-B490-25F27B8A758A}">
      <dgm:prSet phldrT="[Text]" custT="1"/>
      <dgm:spPr/>
      <dgm:t>
        <a:bodyPr/>
        <a:lstStyle/>
        <a:p>
          <a:endParaRPr lang="en-GB" sz="1000" b="1"/>
        </a:p>
      </dgm:t>
    </dgm:pt>
    <dgm:pt modelId="{813D8B3A-A0BC-4B25-A8E2-418D8222B229}" type="parTrans" cxnId="{4E2B6C4E-600F-4784-B4E3-69E1F19C1FF9}">
      <dgm:prSet/>
      <dgm:spPr/>
      <dgm:t>
        <a:bodyPr/>
        <a:lstStyle/>
        <a:p>
          <a:endParaRPr lang="en-GB"/>
        </a:p>
      </dgm:t>
    </dgm:pt>
    <dgm:pt modelId="{D33BA832-D81E-4F46-B984-21E6D1C1A1E8}" type="sibTrans" cxnId="{4E2B6C4E-600F-4784-B4E3-69E1F19C1FF9}">
      <dgm:prSet/>
      <dgm:spPr/>
      <dgm:t>
        <a:bodyPr/>
        <a:lstStyle/>
        <a:p>
          <a:endParaRPr lang="en-GB"/>
        </a:p>
      </dgm:t>
    </dgm:pt>
    <dgm:pt modelId="{6FD1DE14-F950-4B7A-87F9-C8602BC00FEF}">
      <dgm:prSet phldrT="[Text]" custT="1"/>
      <dgm:spPr/>
      <dgm:t>
        <a:bodyPr/>
        <a:lstStyle/>
        <a:p>
          <a:endParaRPr lang="en-GB" sz="1000"/>
        </a:p>
      </dgm:t>
    </dgm:pt>
    <dgm:pt modelId="{FC91EF58-5173-4102-B85B-04D66DA681D3}" type="parTrans" cxnId="{ABF81BA5-4237-4D8A-BA3C-110EC308C397}">
      <dgm:prSet/>
      <dgm:spPr/>
      <dgm:t>
        <a:bodyPr/>
        <a:lstStyle/>
        <a:p>
          <a:endParaRPr lang="en-GB"/>
        </a:p>
      </dgm:t>
    </dgm:pt>
    <dgm:pt modelId="{8745421A-93D9-48AB-8EC6-3FFF9994BCE7}" type="sibTrans" cxnId="{ABF81BA5-4237-4D8A-BA3C-110EC308C397}">
      <dgm:prSet/>
      <dgm:spPr/>
      <dgm:t>
        <a:bodyPr/>
        <a:lstStyle/>
        <a:p>
          <a:endParaRPr lang="en-GB"/>
        </a:p>
      </dgm:t>
    </dgm:pt>
    <dgm:pt modelId="{35B0C9A2-5192-4F07-9F4D-F27AD500A810}">
      <dgm:prSet phldrT="[Text]" custT="1"/>
      <dgm:spPr/>
      <dgm:t>
        <a:bodyPr/>
        <a:lstStyle/>
        <a:p>
          <a:endParaRPr lang="en-GB" sz="1000" b="1"/>
        </a:p>
      </dgm:t>
    </dgm:pt>
    <dgm:pt modelId="{A219FABF-4CF5-4523-BFC7-AE65DD4C1314}" type="parTrans" cxnId="{323ADBC2-7B3D-4E5D-8DA7-C890C4F36651}">
      <dgm:prSet/>
      <dgm:spPr/>
      <dgm:t>
        <a:bodyPr/>
        <a:lstStyle/>
        <a:p>
          <a:endParaRPr lang="en-GB"/>
        </a:p>
      </dgm:t>
    </dgm:pt>
    <dgm:pt modelId="{D2865B7A-7CA5-46D6-A7A5-C98D7FFDF177}" type="sibTrans" cxnId="{323ADBC2-7B3D-4E5D-8DA7-C890C4F36651}">
      <dgm:prSet/>
      <dgm:spPr/>
      <dgm:t>
        <a:bodyPr/>
        <a:lstStyle/>
        <a:p>
          <a:endParaRPr lang="en-GB"/>
        </a:p>
      </dgm:t>
    </dgm:pt>
    <dgm:pt modelId="{BC2D7718-E6EF-4AAE-8BC1-A0C956E597DB}">
      <dgm:prSet phldrT="[Text]" custT="1"/>
      <dgm:spPr/>
      <dgm:t>
        <a:bodyPr/>
        <a:lstStyle/>
        <a:p>
          <a:pPr>
            <a:buFont typeface="Arial" panose="020B0604020202020204" pitchFamily="34" charset="0"/>
            <a:buChar char="•"/>
          </a:pPr>
          <a:endParaRPr lang="en-GB" sz="1000" b="1"/>
        </a:p>
      </dgm:t>
    </dgm:pt>
    <dgm:pt modelId="{DB76704F-A328-476F-A2DD-B5D628962752}" type="parTrans" cxnId="{2EB88BE6-0640-4B2A-BF40-0BBDE24F474F}">
      <dgm:prSet/>
      <dgm:spPr/>
      <dgm:t>
        <a:bodyPr/>
        <a:lstStyle/>
        <a:p>
          <a:endParaRPr lang="en-GB"/>
        </a:p>
      </dgm:t>
    </dgm:pt>
    <dgm:pt modelId="{FB952B1D-F750-4EB0-B446-06B4DE0185E3}" type="sibTrans" cxnId="{2EB88BE6-0640-4B2A-BF40-0BBDE24F474F}">
      <dgm:prSet/>
      <dgm:spPr/>
      <dgm:t>
        <a:bodyPr/>
        <a:lstStyle/>
        <a:p>
          <a:endParaRPr lang="en-GB"/>
        </a:p>
      </dgm:t>
    </dgm:pt>
    <dgm:pt modelId="{A479EE9C-1532-4693-9FA0-8A4B33CC874B}">
      <dgm:prSet phldrT="[Text]" custT="1"/>
      <dgm:spPr/>
      <dgm:t>
        <a:bodyPr/>
        <a:lstStyle/>
        <a:p>
          <a:pPr>
            <a:buFont typeface="Arial" panose="020B0604020202020204" pitchFamily="34" charset="0"/>
            <a:buChar char="•"/>
          </a:pPr>
          <a:endParaRPr lang="en-GB" sz="1800" b="1"/>
        </a:p>
      </dgm:t>
    </dgm:pt>
    <dgm:pt modelId="{686EF0EE-5EA6-4FF8-A4A6-9139AA8CC819}" type="parTrans" cxnId="{9E28DF14-D538-40A4-BE6B-6FA03555F53B}">
      <dgm:prSet/>
      <dgm:spPr/>
      <dgm:t>
        <a:bodyPr/>
        <a:lstStyle/>
        <a:p>
          <a:endParaRPr lang="en-GB"/>
        </a:p>
      </dgm:t>
    </dgm:pt>
    <dgm:pt modelId="{ABDE88A0-1FE6-452B-BB93-397BF49F7AE2}" type="sibTrans" cxnId="{9E28DF14-D538-40A4-BE6B-6FA03555F53B}">
      <dgm:prSet/>
      <dgm:spPr/>
      <dgm:t>
        <a:bodyPr/>
        <a:lstStyle/>
        <a:p>
          <a:endParaRPr lang="en-GB"/>
        </a:p>
      </dgm:t>
    </dgm:pt>
    <dgm:pt modelId="{8908BD3E-BA3E-4FD8-A5C4-53A32DDD8F82}">
      <dgm:prSet phldrT="[Text]" custT="1"/>
      <dgm:spPr/>
      <dgm:t>
        <a:bodyPr/>
        <a:lstStyle/>
        <a:p>
          <a:pPr>
            <a:buFont typeface="Arial" panose="020B0604020202020204" pitchFamily="34" charset="0"/>
            <a:buChar char="•"/>
          </a:pPr>
          <a:r>
            <a:rPr lang="en-GB" sz="1000" b="1"/>
            <a:t>Renters Rights Bill </a:t>
          </a:r>
          <a:r>
            <a:rPr lang="en-GB" sz="1000" b="0"/>
            <a:t>Royal Assent </a:t>
          </a:r>
          <a:r>
            <a:rPr lang="en-GB" sz="1000" b="0" i="1"/>
            <a:t>(subject to Parliament)</a:t>
          </a:r>
          <a:endParaRPr lang="en-GB" sz="1000" b="1" i="1"/>
        </a:p>
      </dgm:t>
    </dgm:pt>
    <dgm:pt modelId="{4A7B4A00-5A94-4B66-8C11-03364A9A7891}" type="parTrans" cxnId="{C779E48F-4E9F-4906-B7DC-6844DD16574E}">
      <dgm:prSet/>
      <dgm:spPr/>
      <dgm:t>
        <a:bodyPr/>
        <a:lstStyle/>
        <a:p>
          <a:endParaRPr lang="en-GB"/>
        </a:p>
      </dgm:t>
    </dgm:pt>
    <dgm:pt modelId="{FF90660F-3539-4FBF-A5DF-320ACDB9657D}" type="sibTrans" cxnId="{C779E48F-4E9F-4906-B7DC-6844DD16574E}">
      <dgm:prSet/>
      <dgm:spPr/>
      <dgm:t>
        <a:bodyPr/>
        <a:lstStyle/>
        <a:p>
          <a:endParaRPr lang="en-GB"/>
        </a:p>
      </dgm:t>
    </dgm:pt>
    <dgm:pt modelId="{5BE505EE-CAE7-4523-A6AD-D4EB1DC8A98C}">
      <dgm:prSet phldrT="[Text]" custT="1"/>
      <dgm:spPr/>
      <dgm:t>
        <a:bodyPr/>
        <a:lstStyle/>
        <a:p>
          <a:pPr>
            <a:buFont typeface="Arial" panose="020B0604020202020204" pitchFamily="34" charset="0"/>
            <a:buChar char="•"/>
          </a:pPr>
          <a:endParaRPr lang="en-GB" sz="300" b="1"/>
        </a:p>
      </dgm:t>
    </dgm:pt>
    <dgm:pt modelId="{130236F4-D428-49F6-BF49-2DD3542744E9}" type="parTrans" cxnId="{B257FAF5-DB1A-4349-9D5B-1BB3515D9591}">
      <dgm:prSet/>
      <dgm:spPr/>
      <dgm:t>
        <a:bodyPr/>
        <a:lstStyle/>
        <a:p>
          <a:endParaRPr lang="en-GB"/>
        </a:p>
      </dgm:t>
    </dgm:pt>
    <dgm:pt modelId="{E6BA1090-A972-4C36-8566-052EC6120C09}" type="sibTrans" cxnId="{B257FAF5-DB1A-4349-9D5B-1BB3515D9591}">
      <dgm:prSet/>
      <dgm:spPr/>
      <dgm:t>
        <a:bodyPr/>
        <a:lstStyle/>
        <a:p>
          <a:endParaRPr lang="en-GB"/>
        </a:p>
      </dgm:t>
    </dgm:pt>
    <dgm:pt modelId="{0BDC3418-2015-4063-9814-8A7EDDD81FF8}" type="pres">
      <dgm:prSet presAssocID="{195FFC9D-CD06-4703-B54E-AD00ADBD68A7}" presName="Name0" presStyleCnt="0">
        <dgm:presLayoutVars>
          <dgm:dir/>
          <dgm:animLvl val="lvl"/>
          <dgm:resizeHandles val="exact"/>
        </dgm:presLayoutVars>
      </dgm:prSet>
      <dgm:spPr/>
    </dgm:pt>
    <dgm:pt modelId="{4A44038A-1537-42CD-A59E-1F320BBDFB3F}" type="pres">
      <dgm:prSet presAssocID="{46E939C9-D455-4528-9471-4A7CFE172B6F}" presName="composite" presStyleCnt="0"/>
      <dgm:spPr/>
    </dgm:pt>
    <dgm:pt modelId="{67DB67FF-6725-4D4C-B043-91F57D1C3449}" type="pres">
      <dgm:prSet presAssocID="{46E939C9-D455-4528-9471-4A7CFE172B6F}" presName="parTx" presStyleLbl="node1" presStyleIdx="0" presStyleCnt="13">
        <dgm:presLayoutVars>
          <dgm:chMax val="0"/>
          <dgm:chPref val="0"/>
          <dgm:bulletEnabled val="1"/>
        </dgm:presLayoutVars>
      </dgm:prSet>
      <dgm:spPr/>
    </dgm:pt>
    <dgm:pt modelId="{B871118F-F35C-400A-A0E1-CA310AA866DF}" type="pres">
      <dgm:prSet presAssocID="{46E939C9-D455-4528-9471-4A7CFE172B6F}" presName="desTx" presStyleLbl="revTx" presStyleIdx="0" presStyleCnt="8" custLinFactNeighborX="-271" custLinFactNeighborY="0">
        <dgm:presLayoutVars>
          <dgm:bulletEnabled val="1"/>
        </dgm:presLayoutVars>
      </dgm:prSet>
      <dgm:spPr/>
    </dgm:pt>
    <dgm:pt modelId="{E4274212-E7B9-47CE-9B47-59DD51FE4564}" type="pres">
      <dgm:prSet presAssocID="{B2EAB16D-2B15-4664-B547-A26DDB0EC6E6}" presName="space" presStyleCnt="0"/>
      <dgm:spPr/>
    </dgm:pt>
    <dgm:pt modelId="{B7E1A510-901B-4E87-9892-AA31771B34EB}" type="pres">
      <dgm:prSet presAssocID="{D245071A-52D2-4D6E-BF2B-1D7A72CFCC89}" presName="composite" presStyleCnt="0"/>
      <dgm:spPr/>
    </dgm:pt>
    <dgm:pt modelId="{650BE2F5-0D2D-45D1-9FDD-A0B4E79E79A3}" type="pres">
      <dgm:prSet presAssocID="{D245071A-52D2-4D6E-BF2B-1D7A72CFCC89}" presName="parTx" presStyleLbl="node1" presStyleIdx="1" presStyleCnt="13">
        <dgm:presLayoutVars>
          <dgm:chMax val="0"/>
          <dgm:chPref val="0"/>
          <dgm:bulletEnabled val="1"/>
        </dgm:presLayoutVars>
      </dgm:prSet>
      <dgm:spPr/>
    </dgm:pt>
    <dgm:pt modelId="{EFB21674-053E-4721-88E8-5CCC4F504689}" type="pres">
      <dgm:prSet presAssocID="{D245071A-52D2-4D6E-BF2B-1D7A72CFCC89}" presName="desTx" presStyleLbl="revTx" presStyleIdx="1" presStyleCnt="8">
        <dgm:presLayoutVars>
          <dgm:bulletEnabled val="1"/>
        </dgm:presLayoutVars>
      </dgm:prSet>
      <dgm:spPr/>
    </dgm:pt>
    <dgm:pt modelId="{E9509F17-E883-440E-8A9D-587A16EEB82F}" type="pres">
      <dgm:prSet presAssocID="{84D29254-11D5-4BAC-B55A-67BA7C471593}" presName="space" presStyleCnt="0"/>
      <dgm:spPr/>
    </dgm:pt>
    <dgm:pt modelId="{9C6E37E5-A564-4831-BF43-8B9B6EE58468}" type="pres">
      <dgm:prSet presAssocID="{EC88383F-D3B1-4082-9FE4-20F2D95B5083}" presName="composite" presStyleCnt="0"/>
      <dgm:spPr/>
    </dgm:pt>
    <dgm:pt modelId="{C30B3637-F0A4-4CBD-8C5B-1B2F4C3E8E3F}" type="pres">
      <dgm:prSet presAssocID="{EC88383F-D3B1-4082-9FE4-20F2D95B5083}" presName="parTx" presStyleLbl="node1" presStyleIdx="2" presStyleCnt="13">
        <dgm:presLayoutVars>
          <dgm:chMax val="0"/>
          <dgm:chPref val="0"/>
          <dgm:bulletEnabled val="1"/>
        </dgm:presLayoutVars>
      </dgm:prSet>
      <dgm:spPr/>
    </dgm:pt>
    <dgm:pt modelId="{6508D5F4-46E0-4035-A747-A1D55BF98A4C}" type="pres">
      <dgm:prSet presAssocID="{EC88383F-D3B1-4082-9FE4-20F2D95B5083}" presName="desTx" presStyleLbl="revTx" presStyleIdx="2" presStyleCnt="8">
        <dgm:presLayoutVars>
          <dgm:bulletEnabled val="1"/>
        </dgm:presLayoutVars>
      </dgm:prSet>
      <dgm:spPr/>
    </dgm:pt>
    <dgm:pt modelId="{957D641E-7B02-48B0-95E5-8A6A5DC47244}" type="pres">
      <dgm:prSet presAssocID="{F7ABEC07-167C-4403-820B-4A87DD4365E1}" presName="space" presStyleCnt="0"/>
      <dgm:spPr/>
    </dgm:pt>
    <dgm:pt modelId="{44FA616E-F3B2-4341-B9FD-05EAFD28C317}" type="pres">
      <dgm:prSet presAssocID="{3B2C1F69-CF4C-40D6-BAF2-DB8E3C0DE9A3}" presName="composite" presStyleCnt="0"/>
      <dgm:spPr/>
    </dgm:pt>
    <dgm:pt modelId="{F051F9E2-B024-425E-88E6-A9C0DDA76DA3}" type="pres">
      <dgm:prSet presAssocID="{3B2C1F69-CF4C-40D6-BAF2-DB8E3C0DE9A3}" presName="parTx" presStyleLbl="node1" presStyleIdx="3" presStyleCnt="13">
        <dgm:presLayoutVars>
          <dgm:chMax val="0"/>
          <dgm:chPref val="0"/>
          <dgm:bulletEnabled val="1"/>
        </dgm:presLayoutVars>
      </dgm:prSet>
      <dgm:spPr/>
    </dgm:pt>
    <dgm:pt modelId="{AC6BD1C9-F9AB-4DCD-B2B4-724C99C5F487}" type="pres">
      <dgm:prSet presAssocID="{3B2C1F69-CF4C-40D6-BAF2-DB8E3C0DE9A3}" presName="desTx" presStyleLbl="revTx" presStyleIdx="3" presStyleCnt="8">
        <dgm:presLayoutVars>
          <dgm:bulletEnabled val="1"/>
        </dgm:presLayoutVars>
      </dgm:prSet>
      <dgm:spPr/>
    </dgm:pt>
    <dgm:pt modelId="{4C8DEA94-1791-4F17-877B-B09578099A79}" type="pres">
      <dgm:prSet presAssocID="{99CA9AF3-D31E-4331-8EB9-63C2A3BDB2C8}" presName="space" presStyleCnt="0"/>
      <dgm:spPr/>
    </dgm:pt>
    <dgm:pt modelId="{F58106BE-9FBA-4197-9A7A-C230BE68472C}" type="pres">
      <dgm:prSet presAssocID="{5AF27BE1-C26A-4A16-AF4F-1D1CF099F4FC}" presName="composite" presStyleCnt="0"/>
      <dgm:spPr/>
    </dgm:pt>
    <dgm:pt modelId="{8ADD35DB-6BD0-4A0A-93AA-0913CA687B44}" type="pres">
      <dgm:prSet presAssocID="{5AF27BE1-C26A-4A16-AF4F-1D1CF099F4FC}" presName="parTx" presStyleLbl="node1" presStyleIdx="4" presStyleCnt="13">
        <dgm:presLayoutVars>
          <dgm:chMax val="0"/>
          <dgm:chPref val="0"/>
          <dgm:bulletEnabled val="1"/>
        </dgm:presLayoutVars>
      </dgm:prSet>
      <dgm:spPr/>
    </dgm:pt>
    <dgm:pt modelId="{576545C1-C17B-4C05-84EC-AC2D53881A7E}" type="pres">
      <dgm:prSet presAssocID="{5AF27BE1-C26A-4A16-AF4F-1D1CF099F4FC}" presName="desTx" presStyleLbl="revTx" presStyleIdx="4" presStyleCnt="8">
        <dgm:presLayoutVars>
          <dgm:bulletEnabled val="1"/>
        </dgm:presLayoutVars>
      </dgm:prSet>
      <dgm:spPr/>
    </dgm:pt>
    <dgm:pt modelId="{531AEDC1-4381-4FBA-AA7C-321488BF2248}" type="pres">
      <dgm:prSet presAssocID="{31AF86AC-641D-4C34-A7C8-891D161E6952}" presName="space" presStyleCnt="0"/>
      <dgm:spPr/>
    </dgm:pt>
    <dgm:pt modelId="{F55F1A75-2B9D-4949-B079-17A0B6B4A45A}" type="pres">
      <dgm:prSet presAssocID="{9321828F-0D74-4449-B650-8108B4C27F97}" presName="composite" presStyleCnt="0"/>
      <dgm:spPr/>
    </dgm:pt>
    <dgm:pt modelId="{8960E562-63A9-403D-88B8-F521DCCC4F9F}" type="pres">
      <dgm:prSet presAssocID="{9321828F-0D74-4449-B650-8108B4C27F97}" presName="parTx" presStyleLbl="node1" presStyleIdx="5" presStyleCnt="13">
        <dgm:presLayoutVars>
          <dgm:chMax val="0"/>
          <dgm:chPref val="0"/>
          <dgm:bulletEnabled val="1"/>
        </dgm:presLayoutVars>
      </dgm:prSet>
      <dgm:spPr/>
    </dgm:pt>
    <dgm:pt modelId="{44E4D5B4-44CC-4C09-924C-3CABF460741E}" type="pres">
      <dgm:prSet presAssocID="{9321828F-0D74-4449-B650-8108B4C27F97}" presName="desTx" presStyleLbl="revTx" presStyleIdx="5" presStyleCnt="8">
        <dgm:presLayoutVars>
          <dgm:bulletEnabled val="1"/>
        </dgm:presLayoutVars>
      </dgm:prSet>
      <dgm:spPr/>
    </dgm:pt>
    <dgm:pt modelId="{CA6A4B5D-96AF-4674-A640-C8094D78CF81}" type="pres">
      <dgm:prSet presAssocID="{5D9852ED-9D9A-48F5-B031-22043DA7A981}" presName="space" presStyleCnt="0"/>
      <dgm:spPr/>
    </dgm:pt>
    <dgm:pt modelId="{BF3D9F72-8F02-462F-A68E-C440FC1EA88B}" type="pres">
      <dgm:prSet presAssocID="{BAFDAABA-F380-473D-8E87-936A7069477A}" presName="composite" presStyleCnt="0"/>
      <dgm:spPr/>
    </dgm:pt>
    <dgm:pt modelId="{B29814AA-0C51-4DC6-A2AB-E7127E0933C1}" type="pres">
      <dgm:prSet presAssocID="{BAFDAABA-F380-473D-8E87-936A7069477A}" presName="parTx" presStyleLbl="node1" presStyleIdx="6" presStyleCnt="13">
        <dgm:presLayoutVars>
          <dgm:chMax val="0"/>
          <dgm:chPref val="0"/>
          <dgm:bulletEnabled val="1"/>
        </dgm:presLayoutVars>
      </dgm:prSet>
      <dgm:spPr/>
    </dgm:pt>
    <dgm:pt modelId="{4FB6B34A-3905-4BD2-9143-D219BB0BA62D}" type="pres">
      <dgm:prSet presAssocID="{BAFDAABA-F380-473D-8E87-936A7069477A}" presName="desTx" presStyleLbl="revTx" presStyleIdx="5" presStyleCnt="8">
        <dgm:presLayoutVars>
          <dgm:bulletEnabled val="1"/>
        </dgm:presLayoutVars>
      </dgm:prSet>
      <dgm:spPr/>
    </dgm:pt>
    <dgm:pt modelId="{E0F13097-424E-4323-9206-6DDB330372A0}" type="pres">
      <dgm:prSet presAssocID="{BAB14907-954D-460C-AECF-712D6F9EC3D8}" presName="space" presStyleCnt="0"/>
      <dgm:spPr/>
    </dgm:pt>
    <dgm:pt modelId="{648E158D-4521-48E7-A846-CD9A45E9E4B5}" type="pres">
      <dgm:prSet presAssocID="{B238BF37-AC6E-4A1B-9D15-AEF17FA82C07}" presName="composite" presStyleCnt="0"/>
      <dgm:spPr/>
    </dgm:pt>
    <dgm:pt modelId="{641F0F24-E19D-48CE-83B5-D4D74ED6E5B4}" type="pres">
      <dgm:prSet presAssocID="{B238BF37-AC6E-4A1B-9D15-AEF17FA82C07}" presName="parTx" presStyleLbl="node1" presStyleIdx="7" presStyleCnt="13">
        <dgm:presLayoutVars>
          <dgm:chMax val="0"/>
          <dgm:chPref val="0"/>
          <dgm:bulletEnabled val="1"/>
        </dgm:presLayoutVars>
      </dgm:prSet>
      <dgm:spPr/>
    </dgm:pt>
    <dgm:pt modelId="{2F0B55F9-7323-4D21-B065-D9906D7B3FE5}" type="pres">
      <dgm:prSet presAssocID="{B238BF37-AC6E-4A1B-9D15-AEF17FA82C07}" presName="desTx" presStyleLbl="revTx" presStyleIdx="5" presStyleCnt="8">
        <dgm:presLayoutVars>
          <dgm:bulletEnabled val="1"/>
        </dgm:presLayoutVars>
      </dgm:prSet>
      <dgm:spPr/>
    </dgm:pt>
    <dgm:pt modelId="{D3A405F9-A576-46B8-B80B-6C9330AC5609}" type="pres">
      <dgm:prSet presAssocID="{2C007AA9-CC69-487F-A277-B3E58EF87323}" presName="space" presStyleCnt="0"/>
      <dgm:spPr/>
    </dgm:pt>
    <dgm:pt modelId="{22B076F2-94E7-4BA9-93C8-58148B52455E}" type="pres">
      <dgm:prSet presAssocID="{3C32691F-19BF-474F-B084-9200EE3D08BF}" presName="composite" presStyleCnt="0"/>
      <dgm:spPr/>
    </dgm:pt>
    <dgm:pt modelId="{CCF4074B-3206-4422-B2B5-744DA6BACA0D}" type="pres">
      <dgm:prSet presAssocID="{3C32691F-19BF-474F-B084-9200EE3D08BF}" presName="parTx" presStyleLbl="node1" presStyleIdx="8" presStyleCnt="13">
        <dgm:presLayoutVars>
          <dgm:chMax val="0"/>
          <dgm:chPref val="0"/>
          <dgm:bulletEnabled val="1"/>
        </dgm:presLayoutVars>
      </dgm:prSet>
      <dgm:spPr/>
    </dgm:pt>
    <dgm:pt modelId="{849A254A-6B1B-4BAB-8A36-6A7B823C2F93}" type="pres">
      <dgm:prSet presAssocID="{3C32691F-19BF-474F-B084-9200EE3D08BF}" presName="desTx" presStyleLbl="revTx" presStyleIdx="5" presStyleCnt="8">
        <dgm:presLayoutVars>
          <dgm:bulletEnabled val="1"/>
        </dgm:presLayoutVars>
      </dgm:prSet>
      <dgm:spPr/>
    </dgm:pt>
    <dgm:pt modelId="{3E85FA76-FAAC-4F8B-9D3C-C1BB4ED7D678}" type="pres">
      <dgm:prSet presAssocID="{1B1E013F-A26A-4E59-93C4-85016DA97BFB}" presName="space" presStyleCnt="0"/>
      <dgm:spPr/>
    </dgm:pt>
    <dgm:pt modelId="{2C12CC14-A84D-4002-B2A9-D259F6482DC1}" type="pres">
      <dgm:prSet presAssocID="{E9B76893-71C2-4938-B194-509200E4EA7E}" presName="composite" presStyleCnt="0"/>
      <dgm:spPr/>
    </dgm:pt>
    <dgm:pt modelId="{A95501C7-01AC-41D7-803F-3266966DF752}" type="pres">
      <dgm:prSet presAssocID="{E9B76893-71C2-4938-B194-509200E4EA7E}" presName="parTx" presStyleLbl="node1" presStyleIdx="9" presStyleCnt="13">
        <dgm:presLayoutVars>
          <dgm:chMax val="0"/>
          <dgm:chPref val="0"/>
          <dgm:bulletEnabled val="1"/>
        </dgm:presLayoutVars>
      </dgm:prSet>
      <dgm:spPr/>
    </dgm:pt>
    <dgm:pt modelId="{4BF74B6A-2F7D-49DC-AC41-387F830E3A64}" type="pres">
      <dgm:prSet presAssocID="{E9B76893-71C2-4938-B194-509200E4EA7E}" presName="desTx" presStyleLbl="revTx" presStyleIdx="5" presStyleCnt="8">
        <dgm:presLayoutVars>
          <dgm:bulletEnabled val="1"/>
        </dgm:presLayoutVars>
      </dgm:prSet>
      <dgm:spPr/>
    </dgm:pt>
    <dgm:pt modelId="{4E973F7C-CF61-4866-8E04-6CA98923F09E}" type="pres">
      <dgm:prSet presAssocID="{F377BA91-1023-4D0A-94A8-3D64F18D4E2C}" presName="space" presStyleCnt="0"/>
      <dgm:spPr/>
    </dgm:pt>
    <dgm:pt modelId="{DDFA2633-9BFB-4395-98FC-80AFBD835947}" type="pres">
      <dgm:prSet presAssocID="{C30A9347-7F8B-466F-87B7-99A2DDEE2E01}" presName="composite" presStyleCnt="0"/>
      <dgm:spPr/>
    </dgm:pt>
    <dgm:pt modelId="{B6D1710D-4BBC-4917-9BBD-43BB9DA7E5C6}" type="pres">
      <dgm:prSet presAssocID="{C30A9347-7F8B-466F-87B7-99A2DDEE2E01}" presName="parTx" presStyleLbl="node1" presStyleIdx="10" presStyleCnt="13">
        <dgm:presLayoutVars>
          <dgm:chMax val="0"/>
          <dgm:chPref val="0"/>
          <dgm:bulletEnabled val="1"/>
        </dgm:presLayoutVars>
      </dgm:prSet>
      <dgm:spPr/>
    </dgm:pt>
    <dgm:pt modelId="{F02182E6-7F57-4A00-987E-D62E3B0DAD32}" type="pres">
      <dgm:prSet presAssocID="{C30A9347-7F8B-466F-87B7-99A2DDEE2E01}" presName="desTx" presStyleLbl="revTx" presStyleIdx="6" presStyleCnt="8" custLinFactNeighborX="924">
        <dgm:presLayoutVars>
          <dgm:bulletEnabled val="1"/>
        </dgm:presLayoutVars>
      </dgm:prSet>
      <dgm:spPr/>
    </dgm:pt>
    <dgm:pt modelId="{119B25FC-3838-40E5-BA48-00061EE7B554}" type="pres">
      <dgm:prSet presAssocID="{68A368BE-6044-45C1-85F3-00E4BA439919}" presName="space" presStyleCnt="0"/>
      <dgm:spPr/>
    </dgm:pt>
    <dgm:pt modelId="{9B525350-BCE7-4E56-A0B3-0BA2AA336846}" type="pres">
      <dgm:prSet presAssocID="{DDA8BDD0-4D1E-4B61-BEDC-B20FB9353473}" presName="composite" presStyleCnt="0"/>
      <dgm:spPr/>
    </dgm:pt>
    <dgm:pt modelId="{042AF08A-C730-4DFE-80EC-00D41E8B6B80}" type="pres">
      <dgm:prSet presAssocID="{DDA8BDD0-4D1E-4B61-BEDC-B20FB9353473}" presName="parTx" presStyleLbl="node1" presStyleIdx="11" presStyleCnt="13">
        <dgm:presLayoutVars>
          <dgm:chMax val="0"/>
          <dgm:chPref val="0"/>
          <dgm:bulletEnabled val="1"/>
        </dgm:presLayoutVars>
      </dgm:prSet>
      <dgm:spPr/>
    </dgm:pt>
    <dgm:pt modelId="{F8821560-03C9-4CD5-A7BA-9168AC856F85}" type="pres">
      <dgm:prSet presAssocID="{DDA8BDD0-4D1E-4B61-BEDC-B20FB9353473}" presName="desTx" presStyleLbl="revTx" presStyleIdx="6" presStyleCnt="8">
        <dgm:presLayoutVars>
          <dgm:bulletEnabled val="1"/>
        </dgm:presLayoutVars>
      </dgm:prSet>
      <dgm:spPr/>
    </dgm:pt>
    <dgm:pt modelId="{DDC7D020-111C-409C-BCAE-78F5C7B30439}" type="pres">
      <dgm:prSet presAssocID="{216FD3F3-7BC4-4D24-8EDF-6B7F2A04A7CD}" presName="space" presStyleCnt="0"/>
      <dgm:spPr/>
    </dgm:pt>
    <dgm:pt modelId="{8A832DF6-F592-45F5-A892-EA59F429C929}" type="pres">
      <dgm:prSet presAssocID="{7A145514-3AE3-4F65-B812-A826DD570DAE}" presName="composite" presStyleCnt="0"/>
      <dgm:spPr/>
    </dgm:pt>
    <dgm:pt modelId="{19F0E47F-23F6-434E-B039-D41BCB7F006D}" type="pres">
      <dgm:prSet presAssocID="{7A145514-3AE3-4F65-B812-A826DD570DAE}" presName="parTx" presStyleLbl="node1" presStyleIdx="12" presStyleCnt="13">
        <dgm:presLayoutVars>
          <dgm:chMax val="0"/>
          <dgm:chPref val="0"/>
          <dgm:bulletEnabled val="1"/>
        </dgm:presLayoutVars>
      </dgm:prSet>
      <dgm:spPr/>
    </dgm:pt>
    <dgm:pt modelId="{A77706D2-2DBD-4DF6-BB60-C57A6D9A9149}" type="pres">
      <dgm:prSet presAssocID="{7A145514-3AE3-4F65-B812-A826DD570DAE}" presName="desTx" presStyleLbl="revTx" presStyleIdx="7" presStyleCnt="8">
        <dgm:presLayoutVars>
          <dgm:bulletEnabled val="1"/>
        </dgm:presLayoutVars>
      </dgm:prSet>
      <dgm:spPr/>
    </dgm:pt>
  </dgm:ptLst>
  <dgm:cxnLst>
    <dgm:cxn modelId="{B8F36500-0920-4C78-A518-E7F6D1082028}" srcId="{5AF27BE1-C26A-4A16-AF4F-1D1CF099F4FC}" destId="{CD7AAD75-49EC-48A1-A435-A7E633B4086F}" srcOrd="4" destOrd="0" parTransId="{F1BCFEA3-8947-44B4-A148-E474699DF6D9}" sibTransId="{574ECE69-A0E3-4160-9C67-7DC3F46BE032}"/>
    <dgm:cxn modelId="{25716202-0D56-41D2-AF2E-D1138DAB5972}" srcId="{3B2C1F69-CF4C-40D6-BAF2-DB8E3C0DE9A3}" destId="{5A60B911-5100-4FF5-A5B8-A11C0BB53C01}" srcOrd="5" destOrd="0" parTransId="{A81883AD-2A55-4F6C-A4DB-A78E62524441}" sibTransId="{02CF8FD0-AF7B-487F-B4F8-4991F3EB51BD}"/>
    <dgm:cxn modelId="{49FE6702-055F-40B6-88EC-4D39FC06BB62}" type="presOf" srcId="{E68A3163-D4B9-47C8-A7F0-21D881F25049}" destId="{44E4D5B4-44CC-4C09-924C-3CABF460741E}" srcOrd="0" destOrd="7" presId="urn:microsoft.com/office/officeart/2005/8/layout/chevron1"/>
    <dgm:cxn modelId="{7086BC03-9F40-4FEA-BE16-771F833E83A4}" srcId="{3B2C1F69-CF4C-40D6-BAF2-DB8E3C0DE9A3}" destId="{D3BD9D53-B9C4-402F-B7B9-262B1F0A472C}" srcOrd="8" destOrd="0" parTransId="{50110AAF-9A35-45B9-B307-BD32FC4BE0C7}" sibTransId="{28BEF8D2-05BD-4FF7-9F75-8EF874B4504F}"/>
    <dgm:cxn modelId="{31B47204-FD0E-4434-88CA-8AE1FB428C5E}" type="presOf" srcId="{5605D19E-31DD-45E0-B4E3-35B2F67A3612}" destId="{A77706D2-2DBD-4DF6-BB60-C57A6D9A9149}" srcOrd="0" destOrd="3" presId="urn:microsoft.com/office/officeart/2005/8/layout/chevron1"/>
    <dgm:cxn modelId="{5BE88A04-7C2B-47A5-A7CB-40D01971B1C6}" type="presOf" srcId="{6FD1DE14-F950-4B7A-87F9-C8602BC00FEF}" destId="{A77706D2-2DBD-4DF6-BB60-C57A6D9A9149}" srcOrd="0" destOrd="0" presId="urn:microsoft.com/office/officeart/2005/8/layout/chevron1"/>
    <dgm:cxn modelId="{768A1905-932C-4DB7-B452-495278B40A4E}" type="presOf" srcId="{EC88383F-D3B1-4082-9FE4-20F2D95B5083}" destId="{C30B3637-F0A4-4CBD-8C5B-1B2F4C3E8E3F}" srcOrd="0" destOrd="0" presId="urn:microsoft.com/office/officeart/2005/8/layout/chevron1"/>
    <dgm:cxn modelId="{C626F905-B941-4E28-B1A3-0D2F2A02B77C}" srcId="{46E939C9-D455-4528-9471-4A7CFE172B6F}" destId="{FFA949DB-141F-4BF9-9454-A3B214A63FDB}" srcOrd="1" destOrd="0" parTransId="{BF4B7DB7-2E7C-4FED-AB12-083E16CBB731}" sibTransId="{CE924950-B51B-480F-8E6F-C4414C980464}"/>
    <dgm:cxn modelId="{E9EE6D06-E48F-4C81-AC2B-5C5184673403}" type="presOf" srcId="{3B2C1F69-CF4C-40D6-BAF2-DB8E3C0DE9A3}" destId="{F051F9E2-B024-425E-88E6-A9C0DDA76DA3}" srcOrd="0" destOrd="0" presId="urn:microsoft.com/office/officeart/2005/8/layout/chevron1"/>
    <dgm:cxn modelId="{91724E07-D9D1-4140-956E-D20B5B0A3DA2}" type="presOf" srcId="{3C32691F-19BF-474F-B084-9200EE3D08BF}" destId="{CCF4074B-3206-4422-B2B5-744DA6BACA0D}" srcOrd="0" destOrd="0" presId="urn:microsoft.com/office/officeart/2005/8/layout/chevron1"/>
    <dgm:cxn modelId="{0A0DA00A-369B-4F9D-A43C-97792232D418}" type="presOf" srcId="{F976A6D0-430F-4C39-80A8-AAE35301C466}" destId="{F02182E6-7F57-4A00-987E-D62E3B0DAD32}" srcOrd="0" destOrd="7" presId="urn:microsoft.com/office/officeart/2005/8/layout/chevron1"/>
    <dgm:cxn modelId="{F84E7A0C-8664-4AC6-AB43-90177B554259}" srcId="{9321828F-0D74-4449-B650-8108B4C27F97}" destId="{76B33AA6-2B4E-43BF-8F25-292CB4EDBB3D}" srcOrd="10" destOrd="0" parTransId="{5195D7C3-D832-4B3F-9E06-EF504F516B91}" sibTransId="{62959960-7D62-4F35-886A-8E5206A06C5D}"/>
    <dgm:cxn modelId="{8D1A580E-D44C-4E32-93DA-CC1A0434DE10}" type="presOf" srcId="{A678B77D-9CD5-4DAF-98EA-EC1055299133}" destId="{576545C1-C17B-4C05-84EC-AC2D53881A7E}" srcOrd="0" destOrd="3" presId="urn:microsoft.com/office/officeart/2005/8/layout/chevron1"/>
    <dgm:cxn modelId="{1C82B80F-066B-4C83-A811-B8B6AC2F07F7}" srcId="{C30A9347-7F8B-466F-87B7-99A2DDEE2E01}" destId="{F976A6D0-430F-4C39-80A8-AAE35301C466}" srcOrd="7" destOrd="0" parTransId="{E60E276C-DFB0-417E-BC68-F6A86899C1BB}" sibTransId="{CDCC3B2B-3D25-441B-807F-15CC8A8C5925}"/>
    <dgm:cxn modelId="{3E46F310-21FD-435A-A423-17322D838093}" srcId="{5AF27BE1-C26A-4A16-AF4F-1D1CF099F4FC}" destId="{067C4A1D-7F9F-415A-ADA4-EAB0B301B1F1}" srcOrd="2" destOrd="0" parTransId="{958BFAF7-13D3-4884-80D4-AEAE4792427F}" sibTransId="{7D1759DF-8A4A-4805-AAB8-F867FFC1D8E1}"/>
    <dgm:cxn modelId="{48D8DF11-048B-45E4-9D46-F1857C695761}" srcId="{195FFC9D-CD06-4703-B54E-AD00ADBD68A7}" destId="{7A145514-3AE3-4F65-B812-A826DD570DAE}" srcOrd="12" destOrd="0" parTransId="{B6613423-1B1E-42E2-BF3D-36010C7DC467}" sibTransId="{736F7C04-5379-47A6-8244-93813F30EA4F}"/>
    <dgm:cxn modelId="{EC7EF611-F13F-4DE0-A41D-BA563FC800E7}" type="presOf" srcId="{48872250-CE58-4FFD-981F-51A6670AA438}" destId="{6508D5F4-46E0-4035-A747-A1D55BF98A4C}" srcOrd="0" destOrd="4" presId="urn:microsoft.com/office/officeart/2005/8/layout/chevron1"/>
    <dgm:cxn modelId="{88C94712-23E1-4E6F-8D69-122FD18A95C9}" srcId="{195FFC9D-CD06-4703-B54E-AD00ADBD68A7}" destId="{C30A9347-7F8B-466F-87B7-99A2DDEE2E01}" srcOrd="10" destOrd="0" parTransId="{9723F6A3-6804-42CC-9CE7-EC7D1C940B37}" sibTransId="{68A368BE-6044-45C1-85F3-00E4BA439919}"/>
    <dgm:cxn modelId="{1FD33213-9833-4268-989C-D764F06103B4}" type="presOf" srcId="{B325BDE0-E47A-47FF-B14C-2BE396081567}" destId="{6508D5F4-46E0-4035-A747-A1D55BF98A4C}" srcOrd="0" destOrd="0" presId="urn:microsoft.com/office/officeart/2005/8/layout/chevron1"/>
    <dgm:cxn modelId="{9E28DF14-D538-40A4-BE6B-6FA03555F53B}" srcId="{46E939C9-D455-4528-9471-4A7CFE172B6F}" destId="{A479EE9C-1532-4693-9FA0-8A4B33CC874B}" srcOrd="10" destOrd="0" parTransId="{686EF0EE-5EA6-4FF8-A4A6-9139AA8CC819}" sibTransId="{ABDE88A0-1FE6-452B-BB93-397BF49F7AE2}"/>
    <dgm:cxn modelId="{667DCC17-1D24-4D98-AFF4-F903161353D6}" type="presOf" srcId="{146AFBC6-64FD-4965-A315-DA0A85DD7AA9}" destId="{576545C1-C17B-4C05-84EC-AC2D53881A7E}" srcOrd="0" destOrd="1" presId="urn:microsoft.com/office/officeart/2005/8/layout/chevron1"/>
    <dgm:cxn modelId="{4DD93B19-26F2-4028-B0F6-118642909508}" type="presOf" srcId="{B4FEC3E5-EEE7-4076-B6E3-5BF773EF9015}" destId="{44E4D5B4-44CC-4C09-924C-3CABF460741E}" srcOrd="0" destOrd="3" presId="urn:microsoft.com/office/officeart/2005/8/layout/chevron1"/>
    <dgm:cxn modelId="{9C014219-22FD-4020-B485-697701677E56}" type="presOf" srcId="{DB18EE83-6896-4E67-96C5-C0F913678644}" destId="{A77706D2-2DBD-4DF6-BB60-C57A6D9A9149}" srcOrd="0" destOrd="7" presId="urn:microsoft.com/office/officeart/2005/8/layout/chevron1"/>
    <dgm:cxn modelId="{632F6E1B-E959-4854-A688-B9293D0D9320}" type="presOf" srcId="{EC3B6DBE-19FE-4946-B1BE-DC9E926C9F70}" destId="{EFB21674-053E-4721-88E8-5CCC4F504689}" srcOrd="0" destOrd="8" presId="urn:microsoft.com/office/officeart/2005/8/layout/chevron1"/>
    <dgm:cxn modelId="{B6C01A1C-5003-46B7-9A65-10EE54ADB4F9}" srcId="{3B2C1F69-CF4C-40D6-BAF2-DB8E3C0DE9A3}" destId="{ED23E9D5-7710-4537-BE01-B6D8BE29FE4B}" srcOrd="11" destOrd="0" parTransId="{13A9F958-F5E5-45FE-BDC9-DAF041A082D4}" sibTransId="{7478C339-44B1-448A-98E3-35E9BBFAB882}"/>
    <dgm:cxn modelId="{8665981C-0DBB-4AC3-A540-62C8D12F3AAF}" type="presOf" srcId="{5AF27BE1-C26A-4A16-AF4F-1D1CF099F4FC}" destId="{8ADD35DB-6BD0-4A0A-93AA-0913CA687B44}" srcOrd="0" destOrd="0" presId="urn:microsoft.com/office/officeart/2005/8/layout/chevron1"/>
    <dgm:cxn modelId="{0B34B01F-9E88-4A71-AE22-337DEAFCF5FE}" srcId="{C30A9347-7F8B-466F-87B7-99A2DDEE2E01}" destId="{DC77DABF-3930-4981-8029-BC43F31EDB41}" srcOrd="8" destOrd="0" parTransId="{B28DA5E2-D1C1-40C4-825D-914C9149DBEB}" sibTransId="{8215E992-7278-4E1B-BBD1-84F33DF2AD7E}"/>
    <dgm:cxn modelId="{EAB79F21-4ACE-4E48-940E-3983BB18D8F2}" type="presOf" srcId="{FB1AEED2-FE5D-4978-AE1E-B709800ECFEA}" destId="{6508D5F4-46E0-4035-A747-A1D55BF98A4C}" srcOrd="0" destOrd="2" presId="urn:microsoft.com/office/officeart/2005/8/layout/chevron1"/>
    <dgm:cxn modelId="{C1909622-F9F7-43E5-98AE-AB4E06861CB1}" type="presOf" srcId="{B6FCB70A-6231-411A-AE89-E300BC37D80D}" destId="{A77706D2-2DBD-4DF6-BB60-C57A6D9A9149}" srcOrd="0" destOrd="2" presId="urn:microsoft.com/office/officeart/2005/8/layout/chevron1"/>
    <dgm:cxn modelId="{95F5CE23-ECBD-4625-BEC5-A3591DAB76FD}" srcId="{EC88383F-D3B1-4082-9FE4-20F2D95B5083}" destId="{C2EA5DB6-0DA7-4601-A8E7-25BE5AC7A5A2}" srcOrd="6" destOrd="0" parTransId="{93AAA752-D67C-49E6-9C27-81172C0D925C}" sibTransId="{709B44BB-FC26-4060-A978-3C941503A528}"/>
    <dgm:cxn modelId="{DDEE4F25-E7BE-4C50-825B-24C383F284C1}" srcId="{C30A9347-7F8B-466F-87B7-99A2DDEE2E01}" destId="{825E24C5-D9E4-40E3-B4D9-1D21E0F3710A}" srcOrd="12" destOrd="0" parTransId="{84D83131-7CD4-4FA8-B778-742AA5B28422}" sibTransId="{082F50A1-6A1C-4497-ACF8-090BA9349A61}"/>
    <dgm:cxn modelId="{E25CFA25-5784-4EE1-A880-386B526D7247}" type="presOf" srcId="{195FFC9D-CD06-4703-B54E-AD00ADBD68A7}" destId="{0BDC3418-2015-4063-9814-8A7EDDD81FF8}" srcOrd="0" destOrd="0" presId="urn:microsoft.com/office/officeart/2005/8/layout/chevron1"/>
    <dgm:cxn modelId="{973AAC29-A88B-4334-9C66-0A3005300622}" srcId="{7A145514-3AE3-4F65-B812-A826DD570DAE}" destId="{8D9077BC-8166-472C-8763-83CEEE3C95F9}" srcOrd="5" destOrd="0" parTransId="{9B856752-88DF-43E4-9665-B8871EB4E6A9}" sibTransId="{DAD0BFB2-AA34-4642-9955-D8D175321824}"/>
    <dgm:cxn modelId="{C8E8462A-BAF5-47C0-A9DE-906938962EA0}" srcId="{D245071A-52D2-4D6E-BF2B-1D7A72CFCC89}" destId="{2BAD5C44-9170-4902-9A15-073DFFCC1264}" srcOrd="7" destOrd="0" parTransId="{3A476311-E82B-43CF-B337-67BECC1EBD66}" sibTransId="{79581897-599B-4DBA-8A0E-3879CEBD83BE}"/>
    <dgm:cxn modelId="{A39B1B2C-5A53-41F0-A2DB-5966F7509C6B}" type="presOf" srcId="{DDA02294-60A5-4484-A5FA-6E034AFC9FA4}" destId="{F02182E6-7F57-4A00-987E-D62E3B0DAD32}" srcOrd="0" destOrd="6" presId="urn:microsoft.com/office/officeart/2005/8/layout/chevron1"/>
    <dgm:cxn modelId="{D2A5992C-4190-4800-99D7-3F63C67B9ABB}" srcId="{C30A9347-7F8B-466F-87B7-99A2DDEE2E01}" destId="{09B1C7B4-2C63-4FCA-A8DA-82E6E49E9A9A}" srcOrd="4" destOrd="0" parTransId="{A73A10C7-B778-4ED6-9B30-24304FEF838E}" sibTransId="{25B839D7-6792-4A7F-9054-910FC5B2D692}"/>
    <dgm:cxn modelId="{B746D42D-6720-40DD-B9AE-5E86C8B47022}" type="presOf" srcId="{F33BBE15-61F9-496D-9182-7CD8FEB934F7}" destId="{6508D5F4-46E0-4035-A747-A1D55BF98A4C}" srcOrd="0" destOrd="1" presId="urn:microsoft.com/office/officeart/2005/8/layout/chevron1"/>
    <dgm:cxn modelId="{A27F2F2E-832C-4FE5-8DB6-4CB5F2F53252}" srcId="{EC88383F-D3B1-4082-9FE4-20F2D95B5083}" destId="{1E037FFB-544D-4F51-AD1B-5BB838C272A0}" srcOrd="9" destOrd="0" parTransId="{E9117982-2ED1-41E3-B62D-33D7ED853B3C}" sibTransId="{3720E637-7196-4137-9079-BE0A8C7784CF}"/>
    <dgm:cxn modelId="{869B742F-678F-45E4-98A6-5CDE42DA67AB}" type="presOf" srcId="{4814CFBD-2E97-4DA6-8351-FF15EDAEA0B1}" destId="{6508D5F4-46E0-4035-A747-A1D55BF98A4C}" srcOrd="0" destOrd="12" presId="urn:microsoft.com/office/officeart/2005/8/layout/chevron1"/>
    <dgm:cxn modelId="{9AD6A132-1580-4519-9DBE-B338C0973FE5}" srcId="{9321828F-0D74-4449-B650-8108B4C27F97}" destId="{83560F76-1278-4FD1-865A-BA030A11A118}" srcOrd="6" destOrd="0" parTransId="{986CD8C3-6BF9-423E-8DA1-F9148E70D9BA}" sibTransId="{BF677AB8-B48B-4BC1-AD58-5E1627976FE4}"/>
    <dgm:cxn modelId="{AB1F5136-E598-41B6-B9A7-4C7F7A28B765}" srcId="{C30A9347-7F8B-466F-87B7-99A2DDEE2E01}" destId="{C89BADB4-B3DB-4A4C-AC9B-13BC75D7D311}" srcOrd="11" destOrd="0" parTransId="{E378705A-4B5B-4228-8AA0-8D50CEB8AE7E}" sibTransId="{1EE9247C-229B-4A88-8AEA-B99A5DF9C949}"/>
    <dgm:cxn modelId="{904F4237-E5B4-4E0A-A68B-F1782B0BFA9C}" type="presOf" srcId="{743A8502-0986-43B6-9F72-E1173465F6CB}" destId="{A77706D2-2DBD-4DF6-BB60-C57A6D9A9149}" srcOrd="0" destOrd="13" presId="urn:microsoft.com/office/officeart/2005/8/layout/chevron1"/>
    <dgm:cxn modelId="{FF585437-A697-4F42-A49C-291F421C845F}" type="presOf" srcId="{2BAD5C44-9170-4902-9A15-073DFFCC1264}" destId="{EFB21674-053E-4721-88E8-5CCC4F504689}" srcOrd="0" destOrd="7" presId="urn:microsoft.com/office/officeart/2005/8/layout/chevron1"/>
    <dgm:cxn modelId="{BCA0B737-AB42-4FE5-823E-3ACABA49F13E}" type="presOf" srcId="{B4DB01B6-3925-4493-86E7-0CD1DBAC1CC3}" destId="{44E4D5B4-44CC-4C09-924C-3CABF460741E}" srcOrd="0" destOrd="0" presId="urn:microsoft.com/office/officeart/2005/8/layout/chevron1"/>
    <dgm:cxn modelId="{2D367C38-8F07-43FF-8F1C-AB659EF8EE0D}" type="presOf" srcId="{30D5B25C-C31C-4DF3-AED6-2832ED6CA101}" destId="{F02182E6-7F57-4A00-987E-D62E3B0DAD32}" srcOrd="0" destOrd="2" presId="urn:microsoft.com/office/officeart/2005/8/layout/chevron1"/>
    <dgm:cxn modelId="{F30D3839-780A-4944-945D-3CD5FACD94FE}" srcId="{9321828F-0D74-4449-B650-8108B4C27F97}" destId="{8BB75322-0C06-4572-8A64-C6D948C573DE}" srcOrd="5" destOrd="0" parTransId="{9DA13553-EF5E-41A1-B61E-AC2957FFD738}" sibTransId="{82EAE531-E4CA-4D93-BCC0-C66BC1FE4D5B}"/>
    <dgm:cxn modelId="{7A89E839-A054-4409-A052-53513B3ED2A0}" srcId="{C30A9347-7F8B-466F-87B7-99A2DDEE2E01}" destId="{DDA02294-60A5-4484-A5FA-6E034AFC9FA4}" srcOrd="6" destOrd="0" parTransId="{127CE2E7-BA84-450D-A464-434763F51EB5}" sibTransId="{012191A1-6CC8-4593-B4C2-B0EDAC434641}"/>
    <dgm:cxn modelId="{AC8D323A-51C0-43F9-AA7D-4C4F3BE0BEC1}" srcId="{46E939C9-D455-4528-9471-4A7CFE172B6F}" destId="{CBD22163-3844-40A0-B7B0-CFCDBCB373F9}" srcOrd="3" destOrd="0" parTransId="{9185F7D5-12BD-4D2A-8CF3-8F37BFE775F4}" sibTransId="{8A2A9555-29BF-4B62-B1BD-122BE7ACF3AF}"/>
    <dgm:cxn modelId="{3112CB3B-D9DA-4D56-A843-745591823F6E}" srcId="{EC88383F-D3B1-4082-9FE4-20F2D95B5083}" destId="{265CFAC0-FA8D-44F0-9EF7-FF400B8F06BD}" srcOrd="7" destOrd="0" parTransId="{1076083B-791F-4E1B-AB89-0975C41B8E80}" sibTransId="{C58DF5BA-668F-4AB8-9EBB-C9152B00BD6E}"/>
    <dgm:cxn modelId="{F355CC3B-7F4B-4204-A06C-5EF5DA688EA4}" type="presOf" srcId="{16D7CA7C-1C05-4534-9903-EB0D140CA682}" destId="{AC6BD1C9-F9AB-4DCD-B2B4-724C99C5F487}" srcOrd="0" destOrd="10" presId="urn:microsoft.com/office/officeart/2005/8/layout/chevron1"/>
    <dgm:cxn modelId="{20D7763C-70C9-4CE8-898C-901FE1D3B8E2}" type="presOf" srcId="{57AC717E-3B06-4671-8795-C9B2C843496D}" destId="{F02182E6-7F57-4A00-987E-D62E3B0DAD32}" srcOrd="0" destOrd="13" presId="urn:microsoft.com/office/officeart/2005/8/layout/chevron1"/>
    <dgm:cxn modelId="{56ACC33D-F227-48A5-BC48-DFE3C2641434}" type="presOf" srcId="{D245071A-52D2-4D6E-BF2B-1D7A72CFCC89}" destId="{650BE2F5-0D2D-45D1-9FDD-A0B4E79E79A3}" srcOrd="0" destOrd="0" presId="urn:microsoft.com/office/officeart/2005/8/layout/chevron1"/>
    <dgm:cxn modelId="{A04D653E-A66C-4D7C-8BE8-89F30A1F8F84}" type="presOf" srcId="{EAA2A2CF-EE7B-44DB-9606-57390FE8E994}" destId="{B871118F-F35C-400A-A0E1-CA310AA866DF}" srcOrd="0" destOrd="2" presId="urn:microsoft.com/office/officeart/2005/8/layout/chevron1"/>
    <dgm:cxn modelId="{62429B5D-CE25-44B6-BD28-B6CEB2F39B65}" type="presOf" srcId="{5C32FF21-0022-43F7-AED2-2713228670CE}" destId="{AC6BD1C9-F9AB-4DCD-B2B4-724C99C5F487}" srcOrd="0" destOrd="12" presId="urn:microsoft.com/office/officeart/2005/8/layout/chevron1"/>
    <dgm:cxn modelId="{9E77655E-E37C-4083-9C83-109752E0AFB2}" srcId="{195FFC9D-CD06-4703-B54E-AD00ADBD68A7}" destId="{EC88383F-D3B1-4082-9FE4-20F2D95B5083}" srcOrd="2" destOrd="0" parTransId="{BA1C05BD-F812-433A-9094-A93A51E3D26F}" sibTransId="{F7ABEC07-167C-4403-820B-4A87DD4365E1}"/>
    <dgm:cxn modelId="{B95DC25E-8FE4-4E8C-A9CF-028EAACC90EF}" type="presOf" srcId="{067C4A1D-7F9F-415A-ADA4-EAB0B301B1F1}" destId="{576545C1-C17B-4C05-84EC-AC2D53881A7E}" srcOrd="0" destOrd="2" presId="urn:microsoft.com/office/officeart/2005/8/layout/chevron1"/>
    <dgm:cxn modelId="{C5A4EA5F-A106-427C-AF3B-B972D6E033A7}" type="presOf" srcId="{83560F76-1278-4FD1-865A-BA030A11A118}" destId="{44E4D5B4-44CC-4C09-924C-3CABF460741E}" srcOrd="0" destOrd="6" presId="urn:microsoft.com/office/officeart/2005/8/layout/chevron1"/>
    <dgm:cxn modelId="{B0146A41-6B01-4567-A7AD-549E2698561C}" type="presOf" srcId="{1E037FFB-544D-4F51-AD1B-5BB838C272A0}" destId="{6508D5F4-46E0-4035-A747-A1D55BF98A4C}" srcOrd="0" destOrd="9" presId="urn:microsoft.com/office/officeart/2005/8/layout/chevron1"/>
    <dgm:cxn modelId="{669C6F41-4E36-4CE7-BF69-B55B0002C0F8}" srcId="{195FFC9D-CD06-4703-B54E-AD00ADBD68A7}" destId="{DDA8BDD0-4D1E-4B61-BEDC-B20FB9353473}" srcOrd="11" destOrd="0" parTransId="{A57E8088-0708-4449-8672-AC1FA34F11A1}" sibTransId="{216FD3F3-7BC4-4D24-8EDF-6B7F2A04A7CD}"/>
    <dgm:cxn modelId="{02240B42-D239-49C4-86AD-2E0DA611006F}" type="presOf" srcId="{C30A9347-7F8B-466F-87B7-99A2DDEE2E01}" destId="{B6D1710D-4BBC-4917-9BBD-43BB9DA7E5C6}" srcOrd="0" destOrd="0" presId="urn:microsoft.com/office/officeart/2005/8/layout/chevron1"/>
    <dgm:cxn modelId="{B0CA5B42-16A0-4CBC-A896-071530A93EDC}" type="presOf" srcId="{DE92FEF6-F850-4571-ADE9-9E12FBA334E3}" destId="{AC6BD1C9-F9AB-4DCD-B2B4-724C99C5F487}" srcOrd="0" destOrd="6" presId="urn:microsoft.com/office/officeart/2005/8/layout/chevron1"/>
    <dgm:cxn modelId="{5BC15D62-35FB-45B5-811E-F0A5DA6CB176}" srcId="{3B2C1F69-CF4C-40D6-BAF2-DB8E3C0DE9A3}" destId="{18C7F3FD-BA27-4099-9849-F1A905D4DD15}" srcOrd="0" destOrd="0" parTransId="{3F3D4E4F-C89B-4AE8-9403-AD333D2DA351}" sibTransId="{E09BF3A7-99AA-4F86-948B-D5ECD0BCF8B2}"/>
    <dgm:cxn modelId="{A8636742-2BB9-4D53-AA18-94BE25A7140D}" type="presOf" srcId="{9B1A47AA-D01E-4680-B2F9-4017831EFB6C}" destId="{A77706D2-2DBD-4DF6-BB60-C57A6D9A9149}" srcOrd="0" destOrd="12" presId="urn:microsoft.com/office/officeart/2005/8/layout/chevron1"/>
    <dgm:cxn modelId="{38EC5A42-425B-4C16-A3D3-1E0AE89F0406}" srcId="{9321828F-0D74-4449-B650-8108B4C27F97}" destId="{EF5701E2-A694-4956-A405-6C7F1B9C8591}" srcOrd="11" destOrd="0" parTransId="{24DFB015-C75C-4F4B-A2B5-E68508443612}" sibTransId="{A0A69B79-864B-421E-887C-DCDE38B93D7F}"/>
    <dgm:cxn modelId="{6E3A9142-F746-4811-89D9-CA1EE1BE93E1}" srcId="{EC88383F-D3B1-4082-9FE4-20F2D95B5083}" destId="{4814CFBD-2E97-4DA6-8351-FF15EDAEA0B1}" srcOrd="12" destOrd="0" parTransId="{DC1BA6AE-9E00-407B-9453-6C0063B6E266}" sibTransId="{F4330389-6D7E-4EAE-8EE1-2CE66E893054}"/>
    <dgm:cxn modelId="{9A869162-8527-4543-8AA6-ECC56183D284}" srcId="{46E939C9-D455-4528-9471-4A7CFE172B6F}" destId="{C9E8C066-C1EB-4A34-BBBA-3EB7481AD397}" srcOrd="8" destOrd="0" parTransId="{CFDD8DBF-65E2-4D6E-8FE1-C5389CB3D190}" sibTransId="{C1E5F132-E883-4D74-8C83-0CBA2EC8C21C}"/>
    <dgm:cxn modelId="{CFCA0D63-7BC5-41B9-8046-2841BF480334}" type="presOf" srcId="{6469633C-1C72-47D6-8F4E-B054B36C55CE}" destId="{EFB21674-053E-4721-88E8-5CCC4F504689}" srcOrd="0" destOrd="4" presId="urn:microsoft.com/office/officeart/2005/8/layout/chevron1"/>
    <dgm:cxn modelId="{C6296544-19E5-48CD-8815-147A2B18BEE8}" type="presOf" srcId="{862E5487-19DE-43C9-A519-0A4E1E4CBB80}" destId="{EFB21674-053E-4721-88E8-5CCC4F504689}" srcOrd="0" destOrd="6" presId="urn:microsoft.com/office/officeart/2005/8/layout/chevron1"/>
    <dgm:cxn modelId="{87C84545-4862-40DF-ABE7-D0D3E01F842A}" type="presOf" srcId="{C9E8C066-C1EB-4A34-BBBA-3EB7481AD397}" destId="{B871118F-F35C-400A-A0E1-CA310AA866DF}" srcOrd="0" destOrd="8" presId="urn:microsoft.com/office/officeart/2005/8/layout/chevron1"/>
    <dgm:cxn modelId="{B59D9045-B875-4EC1-B7C4-F9E19A7D6E81}" srcId="{C30A9347-7F8B-466F-87B7-99A2DDEE2E01}" destId="{359B54E1-72FE-4237-BA79-8578CA5F512D}" srcOrd="5" destOrd="0" parTransId="{ADD67D51-3005-4987-A6BA-977FD3819930}" sibTransId="{B547079D-6738-4932-BFB9-085540E13ECF}"/>
    <dgm:cxn modelId="{72E8A546-3382-4116-B649-D9B39698393E}" type="presOf" srcId="{E85BE08B-944A-4F0F-9762-27DD89EB8D1A}" destId="{A77706D2-2DBD-4DF6-BB60-C57A6D9A9149}" srcOrd="0" destOrd="9" presId="urn:microsoft.com/office/officeart/2005/8/layout/chevron1"/>
    <dgm:cxn modelId="{6EF73C67-3581-4843-B4E6-4106969C2162}" srcId="{9321828F-0D74-4449-B650-8108B4C27F97}" destId="{B4FEC3E5-EEE7-4076-B6E3-5BF773EF9015}" srcOrd="3" destOrd="0" parTransId="{A85FD743-482C-438C-A3F7-D703475E99D4}" sibTransId="{7B1589AA-5E75-4E8F-9C32-F53DC6AF9CC6}"/>
    <dgm:cxn modelId="{6CC96547-D518-46B3-A5D2-DF5DCCA0ACCC}" type="presOf" srcId="{ED23E9D5-7710-4537-BE01-B6D8BE29FE4B}" destId="{AC6BD1C9-F9AB-4DCD-B2B4-724C99C5F487}" srcOrd="0" destOrd="11" presId="urn:microsoft.com/office/officeart/2005/8/layout/chevron1"/>
    <dgm:cxn modelId="{313CEE67-8E51-479E-829D-FFD62C271979}" srcId="{9321828F-0D74-4449-B650-8108B4C27F97}" destId="{B4DB01B6-3925-4493-86E7-0CD1DBAC1CC3}" srcOrd="0" destOrd="0" parTransId="{B3E84488-9DBF-43C4-98F6-690AB816FB0E}" sibTransId="{1E1F8BCD-9054-4256-8497-7599246DE3C2}"/>
    <dgm:cxn modelId="{09937F68-59EA-429C-A58E-3F18FBA5BC69}" type="presOf" srcId="{CF651B2E-4696-4BAD-A022-3301AEECC964}" destId="{A77706D2-2DBD-4DF6-BB60-C57A6D9A9149}" srcOrd="0" destOrd="10" presId="urn:microsoft.com/office/officeart/2005/8/layout/chevron1"/>
    <dgm:cxn modelId="{2EBF6269-8528-42B3-9417-31291646543B}" srcId="{3B2C1F69-CF4C-40D6-BAF2-DB8E3C0DE9A3}" destId="{16D7CA7C-1C05-4534-9903-EB0D140CA682}" srcOrd="10" destOrd="0" parTransId="{DF98E405-CF64-49BD-BE21-25296E374481}" sibTransId="{6D8A65F8-C9BA-4895-B05C-10B088DF1649}"/>
    <dgm:cxn modelId="{4A4D9F6A-8C3D-42A0-A9C5-E43FB985FE31}" type="presOf" srcId="{E0CDD24D-7F3D-40E2-B826-4A71E82CB7ED}" destId="{EFB21674-053E-4721-88E8-5CCC4F504689}" srcOrd="0" destOrd="0" presId="urn:microsoft.com/office/officeart/2005/8/layout/chevron1"/>
    <dgm:cxn modelId="{1E0D706B-4CCD-461E-8CE4-183EFC2DD3A0}" type="presOf" srcId="{52FE0574-4803-4673-A50C-7CB48607EDD5}" destId="{A77706D2-2DBD-4DF6-BB60-C57A6D9A9149}" srcOrd="0" destOrd="4" presId="urn:microsoft.com/office/officeart/2005/8/layout/chevron1"/>
    <dgm:cxn modelId="{2DBBFC6B-55C9-4E4B-8B9A-962B51109824}" type="presOf" srcId="{76B33AA6-2B4E-43BF-8F25-292CB4EDBB3D}" destId="{44E4D5B4-44CC-4C09-924C-3CABF460741E}" srcOrd="0" destOrd="10" presId="urn:microsoft.com/office/officeart/2005/8/layout/chevron1"/>
    <dgm:cxn modelId="{B7FA634C-B58C-4F7B-A75D-01CEC9AF304C}" type="presOf" srcId="{8D9077BC-8166-472C-8763-83CEEE3C95F9}" destId="{A77706D2-2DBD-4DF6-BB60-C57A6D9A9149}" srcOrd="0" destOrd="5" presId="urn:microsoft.com/office/officeart/2005/8/layout/chevron1"/>
    <dgm:cxn modelId="{B51DC16C-8D2E-4ECE-A115-8797F98B5C40}" srcId="{3B2C1F69-CF4C-40D6-BAF2-DB8E3C0DE9A3}" destId="{4EEC3C38-2318-45A0-A2FB-88280434255B}" srcOrd="4" destOrd="0" parTransId="{B60920F0-7E56-4AB6-B701-B8B1914D17D9}" sibTransId="{60BE958B-3806-48D4-8912-278DFECB2C13}"/>
    <dgm:cxn modelId="{8D22C64C-CAF9-4864-A944-55D7256A0D99}" type="presOf" srcId="{46E939C9-D455-4528-9471-4A7CFE172B6F}" destId="{67DB67FF-6725-4D4C-B043-91F57D1C3449}" srcOrd="0" destOrd="0" presId="urn:microsoft.com/office/officeart/2005/8/layout/chevron1"/>
    <dgm:cxn modelId="{AEE9FC6C-71E1-4FBB-8970-AE2684666F18}" srcId="{9321828F-0D74-4449-B650-8108B4C27F97}" destId="{E68A3163-D4B9-47C8-A7F0-21D881F25049}" srcOrd="7" destOrd="0" parTransId="{FB00B943-56DF-4616-B3F2-584EA165B50A}" sibTransId="{6C10D1D3-0413-4185-B94B-36D6BB440E60}"/>
    <dgm:cxn modelId="{35151C6D-BF41-44B4-9D89-65162FB2CA1E}" type="presOf" srcId="{E9B76893-71C2-4938-B194-509200E4EA7E}" destId="{A95501C7-01AC-41D7-803F-3266966DF752}" srcOrd="0" destOrd="0" presId="urn:microsoft.com/office/officeart/2005/8/layout/chevron1"/>
    <dgm:cxn modelId="{4E2B6C4E-600F-4784-B4E3-69E1F19C1FF9}" srcId="{C30A9347-7F8B-466F-87B7-99A2DDEE2E01}" destId="{0A85BEC4-6AD6-46A4-B490-25F27B8A758A}" srcOrd="0" destOrd="0" parTransId="{813D8B3A-A0BC-4B25-A8E2-418D8222B229}" sibTransId="{D33BA832-D81E-4F46-B984-21E6D1C1A1E8}"/>
    <dgm:cxn modelId="{C96C596E-085D-41F3-AF7D-AD0C308166E8}" type="presOf" srcId="{4EEC3C38-2318-45A0-A2FB-88280434255B}" destId="{AC6BD1C9-F9AB-4DCD-B2B4-724C99C5F487}" srcOrd="0" destOrd="4" presId="urn:microsoft.com/office/officeart/2005/8/layout/chevron1"/>
    <dgm:cxn modelId="{D8506F6F-379B-4F8F-9D5A-2DDBDC88CA82}" srcId="{3B2C1F69-CF4C-40D6-BAF2-DB8E3C0DE9A3}" destId="{DE92FEF6-F850-4571-ADE9-9E12FBA334E3}" srcOrd="6" destOrd="0" parTransId="{D955B3C4-137B-41C1-9A37-14D1BE9D8660}" sibTransId="{72DA4B5F-E15C-48EC-976B-95BD4A0D853F}"/>
    <dgm:cxn modelId="{4514C34F-5DDD-4705-BF53-3CBFCAB5FFA1}" type="presOf" srcId="{880C24EB-4248-43F6-B46D-2AE98CB42E7C}" destId="{EFB21674-053E-4721-88E8-5CCC4F504689}" srcOrd="0" destOrd="3" presId="urn:microsoft.com/office/officeart/2005/8/layout/chevron1"/>
    <dgm:cxn modelId="{57EE4150-230F-4022-8DFD-0E20F9A75CA3}" type="presOf" srcId="{8908BD3E-BA3E-4FD8-A5C4-53A32DDD8F82}" destId="{B871118F-F35C-400A-A0E1-CA310AA866DF}" srcOrd="0" destOrd="12" presId="urn:microsoft.com/office/officeart/2005/8/layout/chevron1"/>
    <dgm:cxn modelId="{DE7F4650-C24A-4E5A-BEB5-22B8347B50BA}" type="presOf" srcId="{BB471B41-1F0F-40B6-9F9A-04AFE00E5448}" destId="{6508D5F4-46E0-4035-A747-A1D55BF98A4C}" srcOrd="0" destOrd="5" presId="urn:microsoft.com/office/officeart/2005/8/layout/chevron1"/>
    <dgm:cxn modelId="{185C9C51-60B4-43E1-8624-D4C96E6BB65C}" srcId="{46E939C9-D455-4528-9471-4A7CFE172B6F}" destId="{96EEB54F-759A-4010-AD77-791C0D1F7FFC}" srcOrd="6" destOrd="0" parTransId="{65F43D9F-72A8-4C2A-86D2-172A7DC7DA0B}" sibTransId="{61331C96-5A32-4DE9-9ED4-9FF1AA6DAB52}"/>
    <dgm:cxn modelId="{E01DDA55-8A5F-42E0-9215-471CE2C564BB}" type="presOf" srcId="{CD55F142-6CCE-4946-9B37-743003F01CED}" destId="{6508D5F4-46E0-4035-A747-A1D55BF98A4C}" srcOrd="0" destOrd="10" presId="urn:microsoft.com/office/officeart/2005/8/layout/chevron1"/>
    <dgm:cxn modelId="{B31F0756-0080-48FE-BE58-0BD4B7C7430F}" srcId="{7A145514-3AE3-4F65-B812-A826DD570DAE}" destId="{B6FCB70A-6231-411A-AE89-E300BC37D80D}" srcOrd="2" destOrd="0" parTransId="{EFD26F06-CE71-477C-AC24-B510B79882E9}" sibTransId="{C50FF940-480D-446C-AD13-0571311C479A}"/>
    <dgm:cxn modelId="{9D202156-43E7-4039-B4B0-511BCE62D04F}" srcId="{195FFC9D-CD06-4703-B54E-AD00ADBD68A7}" destId="{B238BF37-AC6E-4A1B-9D15-AEF17FA82C07}" srcOrd="7" destOrd="0" parTransId="{15AFC7E5-DCCC-4B57-887D-50373526B065}" sibTransId="{2C007AA9-CC69-487F-A277-B3E58EF87323}"/>
    <dgm:cxn modelId="{4DEA3256-464A-44B1-9668-F8F8B0B53C4B}" type="presOf" srcId="{8B6C3401-C409-410A-9A32-CA3635483EF5}" destId="{F02182E6-7F57-4A00-987E-D62E3B0DAD32}" srcOrd="0" destOrd="10" presId="urn:microsoft.com/office/officeart/2005/8/layout/chevron1"/>
    <dgm:cxn modelId="{94462C77-72EE-4803-B2B9-4776F191EF93}" srcId="{EC88383F-D3B1-4082-9FE4-20F2D95B5083}" destId="{A4EE9979-B564-4F88-B28E-DEDE3F8D3AF5}" srcOrd="3" destOrd="0" parTransId="{A9491821-FF21-45AE-977C-652B9D1E8FEE}" sibTransId="{BAF893BD-4F26-4E11-8E9A-063780956974}"/>
    <dgm:cxn modelId="{3ABE6778-1EC9-4761-BFE3-C4B851EF8D3B}" type="presOf" srcId="{D3BD9D53-B9C4-402F-B7B9-262B1F0A472C}" destId="{AC6BD1C9-F9AB-4DCD-B2B4-724C99C5F487}" srcOrd="0" destOrd="8" presId="urn:microsoft.com/office/officeart/2005/8/layout/chevron1"/>
    <dgm:cxn modelId="{BE2FC278-28A4-4AEE-8926-15EA6EEA4F1B}" type="presOf" srcId="{0A85BEC4-6AD6-46A4-B490-25F27B8A758A}" destId="{F02182E6-7F57-4A00-987E-D62E3B0DAD32}" srcOrd="0" destOrd="0" presId="urn:microsoft.com/office/officeart/2005/8/layout/chevron1"/>
    <dgm:cxn modelId="{8876F358-2D34-4D67-9DD4-3201B64FDA17}" type="presOf" srcId="{CF6C4A39-8C6A-443A-A1D8-83B72E186761}" destId="{AC6BD1C9-F9AB-4DCD-B2B4-724C99C5F487}" srcOrd="0" destOrd="2" presId="urn:microsoft.com/office/officeart/2005/8/layout/chevron1"/>
    <dgm:cxn modelId="{5A3E5A79-E867-46D4-8D9B-771777E3E976}" type="presOf" srcId="{64D029E6-69EB-4578-8F48-823D690ACFC3}" destId="{EFB21674-053E-4721-88E8-5CCC4F504689}" srcOrd="0" destOrd="1" presId="urn:microsoft.com/office/officeart/2005/8/layout/chevron1"/>
    <dgm:cxn modelId="{1316325A-3B49-4C6F-94B8-74C249F73DDF}" type="presOf" srcId="{EF5701E2-A694-4956-A405-6C7F1B9C8591}" destId="{44E4D5B4-44CC-4C09-924C-3CABF460741E}" srcOrd="0" destOrd="11" presId="urn:microsoft.com/office/officeart/2005/8/layout/chevron1"/>
    <dgm:cxn modelId="{5DDBCB7A-A009-435B-8B11-7B3CF230904E}" srcId="{7A145514-3AE3-4F65-B812-A826DD570DAE}" destId="{F85059C2-7DCA-4A31-BFA6-9A8C14EBCECA}" srcOrd="6" destOrd="0" parTransId="{042E2D20-0937-44FF-9BB4-9AFD914E883E}" sibTransId="{EDE6EC08-0BE9-4B84-9514-D186F39A4182}"/>
    <dgm:cxn modelId="{EC21F05A-B259-4BDF-B7FF-80EAB8A67641}" type="presOf" srcId="{83F57D39-65A8-4647-8A10-0D0D64E43CB0}" destId="{F02182E6-7F57-4A00-987E-D62E3B0DAD32}" srcOrd="0" destOrd="1" presId="urn:microsoft.com/office/officeart/2005/8/layout/chevron1"/>
    <dgm:cxn modelId="{DD320D7B-3323-49EE-AFB4-A819D4A13B4D}" type="presOf" srcId="{E8839DD4-C6EA-4BBA-9932-B67D0AA71304}" destId="{A77706D2-2DBD-4DF6-BB60-C57A6D9A9149}" srcOrd="0" destOrd="11" presId="urn:microsoft.com/office/officeart/2005/8/layout/chevron1"/>
    <dgm:cxn modelId="{F0FD927B-3676-4C73-A658-03CFF1BE7654}" srcId="{46E939C9-D455-4528-9471-4A7CFE172B6F}" destId="{C172622C-C8D3-4AF4-9A38-B424747B70B7}" srcOrd="0" destOrd="0" parTransId="{F664E229-033B-4ED4-94D0-88FB07E0D174}" sibTransId="{225D5DC9-56E7-4FA9-9A58-7D2E4BD4D8B5}"/>
    <dgm:cxn modelId="{9901587E-72C7-4811-91B9-39831BF6D1A7}" type="presOf" srcId="{265CFAC0-FA8D-44F0-9EF7-FF400B8F06BD}" destId="{6508D5F4-46E0-4035-A747-A1D55BF98A4C}" srcOrd="0" destOrd="7" presId="urn:microsoft.com/office/officeart/2005/8/layout/chevron1"/>
    <dgm:cxn modelId="{2EB2967F-45BA-4E43-8C60-631B7AB56787}" srcId="{D245071A-52D2-4D6E-BF2B-1D7A72CFCC89}" destId="{64D029E6-69EB-4578-8F48-823D690ACFC3}" srcOrd="1" destOrd="0" parTransId="{9002E49B-D564-4B03-BEFE-D48757293B52}" sibTransId="{76E67EFF-C442-4A3E-B9F8-F60492FB6C80}"/>
    <dgm:cxn modelId="{04F38581-2E27-4583-8791-8686A26B8427}" srcId="{D245071A-52D2-4D6E-BF2B-1D7A72CFCC89}" destId="{CA4213EA-DD9C-4961-BA88-044B972DB439}" srcOrd="2" destOrd="0" parTransId="{9558EB24-799A-43AB-9749-07526942F51E}" sibTransId="{8ADC41A7-75A3-4AAF-AB73-92F7BEC2E22A}"/>
    <dgm:cxn modelId="{8FFA8D84-0ADE-4ABD-8B09-78F083581470}" type="presOf" srcId="{E05A365E-A4C7-4C94-9A45-39FEFF875D9B}" destId="{F02182E6-7F57-4A00-987E-D62E3B0DAD32}" srcOrd="0" destOrd="9" presId="urn:microsoft.com/office/officeart/2005/8/layout/chevron1"/>
    <dgm:cxn modelId="{0A3CC386-E895-4642-9DD3-9FEF3FBD50B9}" srcId="{9321828F-0D74-4449-B650-8108B4C27F97}" destId="{EA461F22-AF03-4078-BE41-AB92FB75CCBA}" srcOrd="4" destOrd="0" parTransId="{951F8A1E-AA03-4942-BBEF-8022998A9C26}" sibTransId="{3684BC61-D4A7-4187-8E0A-F183C7600BA4}"/>
    <dgm:cxn modelId="{BA8DA28A-6A95-4F0B-ABE2-0C0C341C2CEA}" srcId="{EC88383F-D3B1-4082-9FE4-20F2D95B5083}" destId="{CD55F142-6CCE-4946-9B37-743003F01CED}" srcOrd="10" destOrd="0" parTransId="{F972B27C-2496-4629-B511-11F9D52490A4}" sibTransId="{622E392C-5F4D-40F6-A8AB-F62505044B8D}"/>
    <dgm:cxn modelId="{CCE7F48B-017C-4435-90CD-C5B479C84542}" type="presOf" srcId="{359B54E1-72FE-4237-BA79-8578CA5F512D}" destId="{F02182E6-7F57-4A00-987E-D62E3B0DAD32}" srcOrd="0" destOrd="5" presId="urn:microsoft.com/office/officeart/2005/8/layout/chevron1"/>
    <dgm:cxn modelId="{3AD22D8C-608B-4747-AE23-95DB21C87E7D}" srcId="{195FFC9D-CD06-4703-B54E-AD00ADBD68A7}" destId="{46E939C9-D455-4528-9471-4A7CFE172B6F}" srcOrd="0" destOrd="0" parTransId="{BEF7DA21-08A1-43B2-A62F-34176F9D23B2}" sibTransId="{B2EAB16D-2B15-4664-B547-A26DDB0EC6E6}"/>
    <dgm:cxn modelId="{4E09D38E-81A3-4927-AC26-42A7B3EEDFDC}" type="presOf" srcId="{C172622C-C8D3-4AF4-9A38-B424747B70B7}" destId="{B871118F-F35C-400A-A0E1-CA310AA866DF}" srcOrd="0" destOrd="0" presId="urn:microsoft.com/office/officeart/2005/8/layout/chevron1"/>
    <dgm:cxn modelId="{263F0B8F-8250-4C52-A96D-33E06F1A4F3C}" type="presOf" srcId="{CBD22163-3844-40A0-B7B0-CFCDBCB373F9}" destId="{B871118F-F35C-400A-A0E1-CA310AA866DF}" srcOrd="0" destOrd="3" presId="urn:microsoft.com/office/officeart/2005/8/layout/chevron1"/>
    <dgm:cxn modelId="{C779E48F-4E9F-4906-B7DC-6844DD16574E}" srcId="{46E939C9-D455-4528-9471-4A7CFE172B6F}" destId="{8908BD3E-BA3E-4FD8-A5C4-53A32DDD8F82}" srcOrd="12" destOrd="0" parTransId="{4A7B4A00-5A94-4B66-8C11-03364A9A7891}" sibTransId="{FF90660F-3539-4FBF-A5DF-320ACDB9657D}"/>
    <dgm:cxn modelId="{C5FBAB91-C951-4894-90DB-6DFBFDC8F302}" type="presOf" srcId="{09B1C7B4-2C63-4FCA-A8DA-82E6E49E9A9A}" destId="{F02182E6-7F57-4A00-987E-D62E3B0DAD32}" srcOrd="0" destOrd="4" presId="urn:microsoft.com/office/officeart/2005/8/layout/chevron1"/>
    <dgm:cxn modelId="{0C0C5292-5488-4622-8AB6-68B906EC6DD0}" srcId="{C30A9347-7F8B-466F-87B7-99A2DDEE2E01}" destId="{57AC717E-3B06-4671-8795-C9B2C843496D}" srcOrd="13" destOrd="0" parTransId="{8C8DCCD0-4CE9-4C27-A597-5C82FFA8462C}" sibTransId="{A8516C3E-D81D-4BAB-A63F-642FB7FB1FF9}"/>
    <dgm:cxn modelId="{A415E094-4032-4B06-8F93-EDADF525DCE1}" srcId="{D245071A-52D2-4D6E-BF2B-1D7A72CFCC89}" destId="{EC3B6DBE-19FE-4946-B1BE-DC9E926C9F70}" srcOrd="8" destOrd="0" parTransId="{6CB49127-ACBD-49AE-9634-E7D47DA94888}" sibTransId="{1E665253-37F7-4B84-B8A3-0C3A79E6EB7D}"/>
    <dgm:cxn modelId="{FE955496-C509-40A3-89BC-485E9A4C7F98}" srcId="{9321828F-0D74-4449-B650-8108B4C27F97}" destId="{9D2E4D2F-8BF7-4784-B482-52D5C25834E9}" srcOrd="1" destOrd="0" parTransId="{145C1C4F-3634-4E5D-9BBA-77C3912CA85D}" sibTransId="{5862656F-76BD-42DC-B17D-6CFDE42A57D3}"/>
    <dgm:cxn modelId="{839FEE97-E0E8-4007-AE87-02EFE8F41B78}" srcId="{D245071A-52D2-4D6E-BF2B-1D7A72CFCC89}" destId="{E0CDD24D-7F3D-40E2-B826-4A71E82CB7ED}" srcOrd="0" destOrd="0" parTransId="{DE5F8BB4-354B-4C44-92E9-C6469B8900BC}" sibTransId="{9E528FEA-26CB-4619-A319-80B28E7A5D50}"/>
    <dgm:cxn modelId="{E564169A-EB48-4366-8DD9-D5E9B4BB26A1}" srcId="{7A145514-3AE3-4F65-B812-A826DD570DAE}" destId="{DB18EE83-6896-4E67-96C5-C0F913678644}" srcOrd="7" destOrd="0" parTransId="{C9B322C7-441A-4A7B-8C83-35DE43084835}" sibTransId="{FDC6E714-F45E-45B1-ACC6-58F53CCDF787}"/>
    <dgm:cxn modelId="{93398A9C-CD90-473E-9B32-9CBD2AE5CDC5}" type="presOf" srcId="{35B0C9A2-5192-4F07-9F4D-F27AD500A810}" destId="{44E4D5B4-44CC-4C09-924C-3CABF460741E}" srcOrd="0" destOrd="2" presId="urn:microsoft.com/office/officeart/2005/8/layout/chevron1"/>
    <dgm:cxn modelId="{5BD6C19C-C47E-41B0-811D-2BC09A427D3E}" srcId="{195FFC9D-CD06-4703-B54E-AD00ADBD68A7}" destId="{BAFDAABA-F380-473D-8E87-936A7069477A}" srcOrd="6" destOrd="0" parTransId="{891B9364-4178-4122-85E8-B41DB75844D2}" sibTransId="{BAB14907-954D-460C-AECF-712D6F9EC3D8}"/>
    <dgm:cxn modelId="{E812DA9C-9B4F-4143-8DBC-2642DE7C5C72}" srcId="{EC88383F-D3B1-4082-9FE4-20F2D95B5083}" destId="{FB1AEED2-FE5D-4978-AE1E-B709800ECFEA}" srcOrd="2" destOrd="0" parTransId="{83D6D257-A814-480B-9CDF-CAE79BF4F919}" sibTransId="{9EAA9792-DF5A-4E75-A7AA-292E05486BBC}"/>
    <dgm:cxn modelId="{340A289D-D151-4A6A-B228-BE7743FB174C}" type="presOf" srcId="{91F47D8D-9F32-4E05-B088-56063170F89D}" destId="{44E4D5B4-44CC-4C09-924C-3CABF460741E}" srcOrd="0" destOrd="9" presId="urn:microsoft.com/office/officeart/2005/8/layout/chevron1"/>
    <dgm:cxn modelId="{ED3F4BA1-5A44-4C58-BDA3-EC5547937E42}" srcId="{195FFC9D-CD06-4703-B54E-AD00ADBD68A7}" destId="{E9B76893-71C2-4938-B194-509200E4EA7E}" srcOrd="9" destOrd="0" parTransId="{03E07C95-09AC-49D3-8CBE-97EC2B4781AE}" sibTransId="{F377BA91-1023-4D0A-94A8-3D64F18D4E2C}"/>
    <dgm:cxn modelId="{401CE1A1-EB8B-4684-9489-B01CE77B24F2}" srcId="{46E939C9-D455-4528-9471-4A7CFE172B6F}" destId="{BAD44C64-204A-42BA-A355-3C2D32F6859E}" srcOrd="5" destOrd="0" parTransId="{4D8BFA68-1047-46BF-9EFA-58C5040066B5}" sibTransId="{501EA498-D658-422B-BAFB-00E007E9089A}"/>
    <dgm:cxn modelId="{35B9CBA2-0121-450E-B82C-1B6C9B050EDE}" type="presOf" srcId="{9321828F-0D74-4449-B650-8108B4C27F97}" destId="{8960E562-63A9-403D-88B8-F521DCCC4F9F}" srcOrd="0" destOrd="0" presId="urn:microsoft.com/office/officeart/2005/8/layout/chevron1"/>
    <dgm:cxn modelId="{C9899DA3-2E90-460E-B831-76C484D1EA26}" srcId="{7A145514-3AE3-4F65-B812-A826DD570DAE}" destId="{E8839DD4-C6EA-4BBA-9932-B67D0AA71304}" srcOrd="11" destOrd="0" parTransId="{9DE53E66-7268-4C5B-B746-2C4695E3C421}" sibTransId="{AB79C453-7521-4D2B-BC2D-33A39FA28D88}"/>
    <dgm:cxn modelId="{A85DA5A3-FAD9-4B51-9CB9-54F74B3B61E9}" type="presOf" srcId="{C853F933-1AA9-478C-8399-CEE61382AB48}" destId="{B871118F-F35C-400A-A0E1-CA310AA866DF}" srcOrd="0" destOrd="9" presId="urn:microsoft.com/office/officeart/2005/8/layout/chevron1"/>
    <dgm:cxn modelId="{E19026A4-0BAC-4329-A539-9A9C5477F0C5}" srcId="{C30A9347-7F8B-466F-87B7-99A2DDEE2E01}" destId="{8B6C3401-C409-410A-9A32-CA3635483EF5}" srcOrd="10" destOrd="0" parTransId="{A3CFC2BC-0694-4B62-856E-0E0A0C668105}" sibTransId="{C6AE2B0F-3723-4340-85D8-5F326DA8ABE8}"/>
    <dgm:cxn modelId="{ABF81BA5-4237-4D8A-BA3C-110EC308C397}" srcId="{7A145514-3AE3-4F65-B812-A826DD570DAE}" destId="{6FD1DE14-F950-4B7A-87F9-C8602BC00FEF}" srcOrd="0" destOrd="0" parTransId="{FC91EF58-5173-4102-B85B-04D66DA681D3}" sibTransId="{8745421A-93D9-48AB-8EC6-3FFF9994BCE7}"/>
    <dgm:cxn modelId="{FED1CFA6-0AA4-46D4-9AF2-9F83F6F637C6}" type="presOf" srcId="{96EEB54F-759A-4010-AD77-791C0D1F7FFC}" destId="{B871118F-F35C-400A-A0E1-CA310AA866DF}" srcOrd="0" destOrd="6" presId="urn:microsoft.com/office/officeart/2005/8/layout/chevron1"/>
    <dgm:cxn modelId="{58F052A9-2614-4885-ACE0-BE681E672E5B}" srcId="{EC88383F-D3B1-4082-9FE4-20F2D95B5083}" destId="{F33BBE15-61F9-496D-9182-7CD8FEB934F7}" srcOrd="1" destOrd="0" parTransId="{F9371796-0216-4CC0-A46E-4AC9B2903FB7}" sibTransId="{60871E46-74DD-4089-BA21-CA0822B31800}"/>
    <dgm:cxn modelId="{585F7EA9-7503-44DE-8019-314B27EDBB05}" srcId="{D245071A-52D2-4D6E-BF2B-1D7A72CFCC89}" destId="{EDD7AA4D-E5C2-43D5-B332-7B6C958201C1}" srcOrd="5" destOrd="0" parTransId="{51E242CC-8360-4562-AA17-E7AA857B3548}" sibTransId="{E5845366-CDE2-4E13-B870-E5C927695440}"/>
    <dgm:cxn modelId="{65D3AAA9-A3E4-4A4E-AA70-C578159D1539}" srcId="{3B2C1F69-CF4C-40D6-BAF2-DB8E3C0DE9A3}" destId="{F5C287C7-C8EC-430B-8E44-9D65332C1051}" srcOrd="9" destOrd="0" parTransId="{7652013B-526E-47F1-B02F-8E970BEF6783}" sibTransId="{275E949A-67CD-4335-9EEB-A240C3FD46C5}"/>
    <dgm:cxn modelId="{FF6402AA-018A-4B9A-9044-6F3B3C767BC6}" type="presOf" srcId="{BAD44C64-204A-42BA-A355-3C2D32F6859E}" destId="{B871118F-F35C-400A-A0E1-CA310AA866DF}" srcOrd="0" destOrd="5" presId="urn:microsoft.com/office/officeart/2005/8/layout/chevron1"/>
    <dgm:cxn modelId="{858313AA-EC31-4C8A-A941-2E42B0392709}" type="presOf" srcId="{EFE0C0F1-9379-4EC5-8B7E-8AB60FED3CE5}" destId="{F02182E6-7F57-4A00-987E-D62E3B0DAD32}" srcOrd="0" destOrd="3" presId="urn:microsoft.com/office/officeart/2005/8/layout/chevron1"/>
    <dgm:cxn modelId="{94D3B3AA-A797-4A32-801F-68C812C53D8B}" srcId="{EC88383F-D3B1-4082-9FE4-20F2D95B5083}" destId="{8B04B79C-43BD-4F1E-BF00-AA184B9A8E93}" srcOrd="8" destOrd="0" parTransId="{C88EBB02-B4F4-4869-8D2C-DAD2844E6DF3}" sibTransId="{E40812E2-2AD7-48D3-B078-DC02407E36BD}"/>
    <dgm:cxn modelId="{E01743AC-FA8F-4C65-8799-F5191C9E10FC}" type="presOf" srcId="{9D2E4D2F-8BF7-4784-B482-52D5C25834E9}" destId="{44E4D5B4-44CC-4C09-924C-3CABF460741E}" srcOrd="0" destOrd="1" presId="urn:microsoft.com/office/officeart/2005/8/layout/chevron1"/>
    <dgm:cxn modelId="{2D3AB7AC-F6AE-421E-8643-08599E9BB9F6}" srcId="{195FFC9D-CD06-4703-B54E-AD00ADBD68A7}" destId="{3C32691F-19BF-474F-B084-9200EE3D08BF}" srcOrd="8" destOrd="0" parTransId="{C04040B5-2CFA-480C-943C-E38D377FA9E0}" sibTransId="{1B1E013F-A26A-4E59-93C4-85016DA97BFB}"/>
    <dgm:cxn modelId="{2428E1AD-01D1-413F-942F-927FCA124D5F}" srcId="{3B2C1F69-CF4C-40D6-BAF2-DB8E3C0DE9A3}" destId="{CF6C4A39-8C6A-443A-A1D8-83B72E186761}" srcOrd="2" destOrd="0" parTransId="{354187AD-BC96-47E3-9485-2EDDC005832C}" sibTransId="{176402D6-7B99-4E17-A9F5-ABD17231D998}"/>
    <dgm:cxn modelId="{861512AF-9652-44D2-A0A6-4A2780D0D00F}" type="presOf" srcId="{108EC4C1-BA1E-4C5D-AE06-1A2C251386B8}" destId="{AC6BD1C9-F9AB-4DCD-B2B4-724C99C5F487}" srcOrd="0" destOrd="3" presId="urn:microsoft.com/office/officeart/2005/8/layout/chevron1"/>
    <dgm:cxn modelId="{91952CAF-DEE8-49A9-903F-6A2DB6A0BCD6}" type="presOf" srcId="{5A60B911-5100-4FF5-A5B8-A11C0BB53C01}" destId="{AC6BD1C9-F9AB-4DCD-B2B4-724C99C5F487}" srcOrd="0" destOrd="5" presId="urn:microsoft.com/office/officeart/2005/8/layout/chevron1"/>
    <dgm:cxn modelId="{A7F7F8B1-3C31-46D5-8894-3D8F1CC68FA1}" srcId="{C30A9347-7F8B-466F-87B7-99A2DDEE2E01}" destId="{83F57D39-65A8-4647-8A10-0D0D64E43CB0}" srcOrd="1" destOrd="0" parTransId="{6F8F069F-99D4-4AC1-A5F5-079D33FCB0CE}" sibTransId="{C5611585-E924-4700-8443-FE68B892245B}"/>
    <dgm:cxn modelId="{782C1FB2-5E19-4FC6-BC5C-DC4954E01869}" srcId="{7A145514-3AE3-4F65-B812-A826DD570DAE}" destId="{52FE0574-4803-4673-A50C-7CB48607EDD5}" srcOrd="4" destOrd="0" parTransId="{96ACAC02-B025-4033-BE6B-FBA32DCA8231}" sibTransId="{C4DFFEC0-0FD2-40A6-A31F-CEC54B56A4D9}"/>
    <dgm:cxn modelId="{845301B3-F649-4D3F-B3FC-3FEB22EC5236}" srcId="{195FFC9D-CD06-4703-B54E-AD00ADBD68A7}" destId="{5AF27BE1-C26A-4A16-AF4F-1D1CF099F4FC}" srcOrd="4" destOrd="0" parTransId="{D59D888C-75EE-4B97-9D8A-F9319380836F}" sibTransId="{31AF86AC-641D-4C34-A7C8-891D161E6952}"/>
    <dgm:cxn modelId="{15B631B4-90C0-4050-8097-425318301281}" type="presOf" srcId="{BC2D7718-E6EF-4AAE-8BC1-A0C956E597DB}" destId="{B871118F-F35C-400A-A0E1-CA310AA866DF}" srcOrd="0" destOrd="7" presId="urn:microsoft.com/office/officeart/2005/8/layout/chevron1"/>
    <dgm:cxn modelId="{A3249BB4-ACF9-44C1-A6B3-E01AEF401C17}" type="presOf" srcId="{18C7F3FD-BA27-4099-9849-F1A905D4DD15}" destId="{AC6BD1C9-F9AB-4DCD-B2B4-724C99C5F487}" srcOrd="0" destOrd="0" presId="urn:microsoft.com/office/officeart/2005/8/layout/chevron1"/>
    <dgm:cxn modelId="{157B5CB6-2C6D-41CD-88E1-165B775201A9}" type="presOf" srcId="{F85059C2-7DCA-4A31-BFA6-9A8C14EBCECA}" destId="{A77706D2-2DBD-4DF6-BB60-C57A6D9A9149}" srcOrd="0" destOrd="6" presId="urn:microsoft.com/office/officeart/2005/8/layout/chevron1"/>
    <dgm:cxn modelId="{0E7AB9B7-C9B4-47AC-8040-B701490FC580}" srcId="{EC88383F-D3B1-4082-9FE4-20F2D95B5083}" destId="{43865775-0C09-402B-96E5-4F8FAA587525}" srcOrd="11" destOrd="0" parTransId="{81C59C66-7756-458C-BCC4-6B703A2E442F}" sibTransId="{C4983A56-90A7-4BB8-B323-4EBBB5B56207}"/>
    <dgm:cxn modelId="{73FDE5B7-8FE0-457C-9A3F-77C5B549667C}" type="presOf" srcId="{DDA8BDD0-4D1E-4B61-BEDC-B20FB9353473}" destId="{042AF08A-C730-4DFE-80EC-00D41E8B6B80}" srcOrd="0" destOrd="0" presId="urn:microsoft.com/office/officeart/2005/8/layout/chevron1"/>
    <dgm:cxn modelId="{9BA78DBB-23B4-4029-B7F0-D0D5B871C31F}" srcId="{7A145514-3AE3-4F65-B812-A826DD570DAE}" destId="{E4F6C450-A376-43B8-AA16-1F2D20634218}" srcOrd="8" destOrd="0" parTransId="{6A603E0E-BFE0-49ED-B7B8-0F23E8EBAAA9}" sibTransId="{0E2B2E15-5E11-4D4F-842D-5BABD7601C54}"/>
    <dgm:cxn modelId="{071C7EBD-D5EB-4A9D-9D05-A39B8DCE743A}" type="presOf" srcId="{CD7AAD75-49EC-48A1-A435-A7E633B4086F}" destId="{576545C1-C17B-4C05-84EC-AC2D53881A7E}" srcOrd="0" destOrd="4" presId="urn:microsoft.com/office/officeart/2005/8/layout/chevron1"/>
    <dgm:cxn modelId="{2618FFBD-89A6-4D3C-B2E9-FE8C2AE3864B}" type="presOf" srcId="{F5C287C7-C8EC-430B-8E44-9D65332C1051}" destId="{AC6BD1C9-F9AB-4DCD-B2B4-724C99C5F487}" srcOrd="0" destOrd="9" presId="urn:microsoft.com/office/officeart/2005/8/layout/chevron1"/>
    <dgm:cxn modelId="{A5E4A3BF-7668-4103-98F6-EC1BB4FE8C38}" type="presOf" srcId="{E4F6C450-A376-43B8-AA16-1F2D20634218}" destId="{A77706D2-2DBD-4DF6-BB60-C57A6D9A9149}" srcOrd="0" destOrd="8" presId="urn:microsoft.com/office/officeart/2005/8/layout/chevron1"/>
    <dgm:cxn modelId="{5FD95BC0-DA2B-45C8-A115-C6F1840A4744}" srcId="{9321828F-0D74-4449-B650-8108B4C27F97}" destId="{D63EF18B-BC52-42CF-A816-F4C2B3681DA3}" srcOrd="8" destOrd="0" parTransId="{1FD3B2C4-FE9C-4522-81D2-D0DB6CEB5150}" sibTransId="{3916B96D-B4C6-4001-AFEE-084FBE207174}"/>
    <dgm:cxn modelId="{74EAE3C0-AACB-4DC2-8B39-D4A946EBF702}" srcId="{195FFC9D-CD06-4703-B54E-AD00ADBD68A7}" destId="{D245071A-52D2-4D6E-BF2B-1D7A72CFCC89}" srcOrd="1" destOrd="0" parTransId="{DF90C53A-A4BE-4C04-B9EC-FC0815391B11}" sibTransId="{84D29254-11D5-4BAC-B55A-67BA7C471593}"/>
    <dgm:cxn modelId="{323ADBC2-7B3D-4E5D-8DA7-C890C4F36651}" srcId="{9321828F-0D74-4449-B650-8108B4C27F97}" destId="{35B0C9A2-5192-4F07-9F4D-F27AD500A810}" srcOrd="2" destOrd="0" parTransId="{A219FABF-4CF5-4523-BFC7-AE65DD4C1314}" sibTransId="{D2865B7A-7CA5-46D6-A7A5-C98D7FFDF177}"/>
    <dgm:cxn modelId="{538F8DC3-6728-4C48-917A-E691DC31C0D7}" type="presOf" srcId="{EA461F22-AF03-4078-BE41-AB92FB75CCBA}" destId="{44E4D5B4-44CC-4C09-924C-3CABF460741E}" srcOrd="0" destOrd="4" presId="urn:microsoft.com/office/officeart/2005/8/layout/chevron1"/>
    <dgm:cxn modelId="{B33E5FC5-9E67-4A17-98A1-80458D049D39}" srcId="{46E939C9-D455-4528-9471-4A7CFE172B6F}" destId="{C853F933-1AA9-478C-8399-CEE61382AB48}" srcOrd="9" destOrd="0" parTransId="{BF8B6EF0-41D2-46C8-A110-1A29C28E4651}" sibTransId="{04D9F616-A591-4D9B-91FB-D0C2D83FBE27}"/>
    <dgm:cxn modelId="{42648FC5-FDD1-4700-AF00-1BB7A9B8969E}" srcId="{7A145514-3AE3-4F65-B812-A826DD570DAE}" destId="{9B1A47AA-D01E-4680-B2F9-4017831EFB6C}" srcOrd="12" destOrd="0" parTransId="{39E701CA-6B8B-4F78-ACEF-B0DE3A0821A8}" sibTransId="{F8E32F02-0EEA-4ABB-9C3E-024725054930}"/>
    <dgm:cxn modelId="{9BAACAC5-F01D-4393-A604-2C2944915A82}" type="presOf" srcId="{1210ACCA-A4CA-47C8-8EBE-DE7669EDC410}" destId="{AC6BD1C9-F9AB-4DCD-B2B4-724C99C5F487}" srcOrd="0" destOrd="1" presId="urn:microsoft.com/office/officeart/2005/8/layout/chevron1"/>
    <dgm:cxn modelId="{36B833C6-8A20-4469-9C7D-422CF4941014}" srcId="{D245071A-52D2-4D6E-BF2B-1D7A72CFCC89}" destId="{862E5487-19DE-43C9-A519-0A4E1E4CBB80}" srcOrd="6" destOrd="0" parTransId="{F5385ADC-08EB-403C-93C1-E8760EB6BAAB}" sibTransId="{99570D69-41E8-449E-B43F-053386127A47}"/>
    <dgm:cxn modelId="{1ED015C7-DE36-487E-B7CF-1D12D907BEE0}" type="presOf" srcId="{825E24C5-D9E4-40E3-B4D9-1D21E0F3710A}" destId="{F02182E6-7F57-4A00-987E-D62E3B0DAD32}" srcOrd="0" destOrd="12" presId="urn:microsoft.com/office/officeart/2005/8/layout/chevron1"/>
    <dgm:cxn modelId="{C87957C8-C93A-4606-A3EA-00859DD0935B}" type="presOf" srcId="{FFA949DB-141F-4BF9-9454-A3B214A63FDB}" destId="{B871118F-F35C-400A-A0E1-CA310AA866DF}" srcOrd="0" destOrd="1" presId="urn:microsoft.com/office/officeart/2005/8/layout/chevron1"/>
    <dgm:cxn modelId="{81C587CA-2590-4FB1-9C91-FF5BCDD3EB33}" srcId="{195FFC9D-CD06-4703-B54E-AD00ADBD68A7}" destId="{9321828F-0D74-4449-B650-8108B4C27F97}" srcOrd="5" destOrd="0" parTransId="{ACF207FD-0B70-45C2-95CE-587ED41661DD}" sibTransId="{5D9852ED-9D9A-48F5-B031-22043DA7A981}"/>
    <dgm:cxn modelId="{EBF9A8CB-27B7-4491-AD6D-B0129B461DE0}" type="presOf" srcId="{97FD8AAD-B6E5-46B7-AD8E-6BD27A7285DB}" destId="{A77706D2-2DBD-4DF6-BB60-C57A6D9A9149}" srcOrd="0" destOrd="1" presId="urn:microsoft.com/office/officeart/2005/8/layout/chevron1"/>
    <dgm:cxn modelId="{93D7DCCB-D039-42EB-9026-BB053A29E84C}" srcId="{C30A9347-7F8B-466F-87B7-99A2DDEE2E01}" destId="{30D5B25C-C31C-4DF3-AED6-2832ED6CA101}" srcOrd="2" destOrd="0" parTransId="{7685AF97-B147-4840-B408-D71543EFAF94}" sibTransId="{D50AEBE9-F97D-4E9F-96FA-C9DBC543F667}"/>
    <dgm:cxn modelId="{A52EE2CC-133D-493C-904F-1CC4CEB63EC8}" type="presOf" srcId="{7A145514-3AE3-4F65-B812-A826DD570DAE}" destId="{19F0E47F-23F6-434E-B039-D41BCB7F006D}" srcOrd="0" destOrd="0" presId="urn:microsoft.com/office/officeart/2005/8/layout/chevron1"/>
    <dgm:cxn modelId="{F60054CD-BE58-4FBB-893F-BA809650661C}" srcId="{195FFC9D-CD06-4703-B54E-AD00ADBD68A7}" destId="{3B2C1F69-CF4C-40D6-BAF2-DB8E3C0DE9A3}" srcOrd="3" destOrd="0" parTransId="{66C61BAE-3357-46BA-8B82-1A34839FBA0F}" sibTransId="{99CA9AF3-D31E-4331-8EB9-63C2A3BDB2C8}"/>
    <dgm:cxn modelId="{236452CE-C643-4496-AF2C-F894FB616CC7}" type="presOf" srcId="{CA4213EA-DD9C-4961-BA88-044B972DB439}" destId="{EFB21674-053E-4721-88E8-5CCC4F504689}" srcOrd="0" destOrd="2" presId="urn:microsoft.com/office/officeart/2005/8/layout/chevron1"/>
    <dgm:cxn modelId="{E809CBCE-3F86-4707-AB74-CA098A526351}" type="presOf" srcId="{C89BADB4-B3DB-4A4C-AC9B-13BC75D7D311}" destId="{F02182E6-7F57-4A00-987E-D62E3B0DAD32}" srcOrd="0" destOrd="11" presId="urn:microsoft.com/office/officeart/2005/8/layout/chevron1"/>
    <dgm:cxn modelId="{DD4746D3-CF97-4455-BB29-A68993DC4966}" srcId="{3B2C1F69-CF4C-40D6-BAF2-DB8E3C0DE9A3}" destId="{1210ACCA-A4CA-47C8-8EBE-DE7669EDC410}" srcOrd="1" destOrd="0" parTransId="{B51C452D-D633-48D1-A43E-E933250622CA}" sibTransId="{A0611E93-6DB8-4C81-8BEE-A86885AD6095}"/>
    <dgm:cxn modelId="{1145A9D3-80CC-4434-8118-1CB281FF8379}" srcId="{3B2C1F69-CF4C-40D6-BAF2-DB8E3C0DE9A3}" destId="{108EC4C1-BA1E-4C5D-AE06-1A2C251386B8}" srcOrd="3" destOrd="0" parTransId="{002F91AD-5D87-4A1D-8382-3A94C1343472}" sibTransId="{589EE046-7D1C-4B86-8AF1-783E2E5BAF75}"/>
    <dgm:cxn modelId="{535ABAD6-8A0A-4F3A-BFB8-06D1EAD921AD}" type="presOf" srcId="{D63EF18B-BC52-42CF-A816-F4C2B3681DA3}" destId="{44E4D5B4-44CC-4C09-924C-3CABF460741E}" srcOrd="0" destOrd="8" presId="urn:microsoft.com/office/officeart/2005/8/layout/chevron1"/>
    <dgm:cxn modelId="{65F10ED7-BD6C-4F09-B347-22491CE442C6}" srcId="{46E939C9-D455-4528-9471-4A7CFE172B6F}" destId="{EAA2A2CF-EE7B-44DB-9606-57390FE8E994}" srcOrd="2" destOrd="0" parTransId="{64570089-7206-44D5-9A7A-3B4D73FD6390}" sibTransId="{CE384CDB-9BFF-4E9F-9496-C15D26BC282F}"/>
    <dgm:cxn modelId="{FF809FD7-EB93-4F84-96C9-9D4A238D6C0F}" type="presOf" srcId="{B238BF37-AC6E-4A1B-9D15-AEF17FA82C07}" destId="{641F0F24-E19D-48CE-83B5-D4D74ED6E5B4}" srcOrd="0" destOrd="0" presId="urn:microsoft.com/office/officeart/2005/8/layout/chevron1"/>
    <dgm:cxn modelId="{879D16D8-675A-4668-B2EC-7057B58CB328}" srcId="{EC88383F-D3B1-4082-9FE4-20F2D95B5083}" destId="{48872250-CE58-4FFD-981F-51A6670AA438}" srcOrd="4" destOrd="0" parTransId="{DC287C8C-0A01-4FDD-BC75-EFE23DB695F7}" sibTransId="{23E30966-3391-4881-BB31-A6A41A3FD77F}"/>
    <dgm:cxn modelId="{42B544D9-9ED0-4FAE-85A1-D4F3B1138570}" srcId="{3B2C1F69-CF4C-40D6-BAF2-DB8E3C0DE9A3}" destId="{5C32FF21-0022-43F7-AED2-2713228670CE}" srcOrd="12" destOrd="0" parTransId="{610D074D-BA4C-409E-98A5-C3C262CA0782}" sibTransId="{014EF780-F1AA-4033-9801-D9034075E060}"/>
    <dgm:cxn modelId="{C7DD46D9-E8D6-4074-8398-6A01F5430876}" type="presOf" srcId="{4ECA7434-E6FB-4815-8E48-B60F7BD92FED}" destId="{576545C1-C17B-4C05-84EC-AC2D53881A7E}" srcOrd="0" destOrd="0" presId="urn:microsoft.com/office/officeart/2005/8/layout/chevron1"/>
    <dgm:cxn modelId="{0EC958DD-C23A-4D2B-9BB3-4B6B191ED231}" srcId="{7A145514-3AE3-4F65-B812-A826DD570DAE}" destId="{743A8502-0986-43B6-9F72-E1173465F6CB}" srcOrd="13" destOrd="0" parTransId="{19666A16-6A9D-4B07-94CF-7254445FC0C9}" sibTransId="{C9E020DF-C2CE-4B01-8055-25C3B7910BF9}"/>
    <dgm:cxn modelId="{B09CFEE0-0683-4425-899B-C6C1988929F7}" type="presOf" srcId="{7F297477-ED05-401D-8857-C5B9F1163FAD}" destId="{AC6BD1C9-F9AB-4DCD-B2B4-724C99C5F487}" srcOrd="0" destOrd="7" presId="urn:microsoft.com/office/officeart/2005/8/layout/chevron1"/>
    <dgm:cxn modelId="{5E1B53E1-7A3D-4B86-B5E8-6C8DA009C927}" type="presOf" srcId="{8BB75322-0C06-4572-8A64-C6D948C573DE}" destId="{44E4D5B4-44CC-4C09-924C-3CABF460741E}" srcOrd="0" destOrd="5" presId="urn:microsoft.com/office/officeart/2005/8/layout/chevron1"/>
    <dgm:cxn modelId="{4F9BC9E1-5104-4F30-8F9D-B1BB34C9DDF6}" type="presOf" srcId="{A4EE9979-B564-4F88-B28E-DEDE3F8D3AF5}" destId="{6508D5F4-46E0-4035-A747-A1D55BF98A4C}" srcOrd="0" destOrd="3" presId="urn:microsoft.com/office/officeart/2005/8/layout/chevron1"/>
    <dgm:cxn modelId="{B95FCCE1-F086-46AF-8FC3-B177DA13F4D2}" srcId="{7A145514-3AE3-4F65-B812-A826DD570DAE}" destId="{97FD8AAD-B6E5-46B7-AD8E-6BD27A7285DB}" srcOrd="1" destOrd="0" parTransId="{B3B6FC84-B590-4B15-84E5-341E9A29E30F}" sibTransId="{EB7992B7-AC6B-401A-A726-B6AA652EC4E0}"/>
    <dgm:cxn modelId="{FDEDDDE1-A251-4BE8-A703-450CAF8C77C3}" srcId="{7A145514-3AE3-4F65-B812-A826DD570DAE}" destId="{CF651B2E-4696-4BAD-A022-3301AEECC964}" srcOrd="10" destOrd="0" parTransId="{006F154D-4BF5-4030-AE56-8B3D3A33A87D}" sibTransId="{412D0EC5-FE99-4890-B5C4-27F950CFA9FB}"/>
    <dgm:cxn modelId="{C7421AE2-EF32-4D88-9595-125EC52B17E5}" type="presOf" srcId="{5BE505EE-CAE7-4523-A6AD-D4EB1DC8A98C}" destId="{B871118F-F35C-400A-A0E1-CA310AA866DF}" srcOrd="0" destOrd="11" presId="urn:microsoft.com/office/officeart/2005/8/layout/chevron1"/>
    <dgm:cxn modelId="{2DD01EE2-77FD-44F0-8FCA-1E49E0DD411B}" type="presOf" srcId="{DC77DABF-3930-4981-8029-BC43F31EDB41}" destId="{F02182E6-7F57-4A00-987E-D62E3B0DAD32}" srcOrd="0" destOrd="8" presId="urn:microsoft.com/office/officeart/2005/8/layout/chevron1"/>
    <dgm:cxn modelId="{272DD0E2-B956-4212-997D-02A6E8C8353C}" srcId="{9321828F-0D74-4449-B650-8108B4C27F97}" destId="{91F47D8D-9F32-4E05-B088-56063170F89D}" srcOrd="9" destOrd="0" parTransId="{CC7CFD68-AAAD-4DE4-B5FC-DB80D60D78A9}" sibTransId="{C2768385-27CD-4390-8156-FAEB103BFC15}"/>
    <dgm:cxn modelId="{C472F9E4-ADAF-4D4B-A7BA-FA96261F685F}" srcId="{5AF27BE1-C26A-4A16-AF4F-1D1CF099F4FC}" destId="{4ECA7434-E6FB-4815-8E48-B60F7BD92FED}" srcOrd="0" destOrd="0" parTransId="{F20F97C4-9E9B-4833-88B0-FDF9E37F107D}" sibTransId="{578B570C-38A5-4864-B310-FCABFE190752}"/>
    <dgm:cxn modelId="{2EB88BE6-0640-4B2A-BF40-0BBDE24F474F}" srcId="{46E939C9-D455-4528-9471-4A7CFE172B6F}" destId="{BC2D7718-E6EF-4AAE-8BC1-A0C956E597DB}" srcOrd="7" destOrd="0" parTransId="{DB76704F-A328-476F-A2DD-B5D628962752}" sibTransId="{FB952B1D-F750-4EB0-B446-06B4DE0185E3}"/>
    <dgm:cxn modelId="{E278AEE6-A531-46C9-96AA-EBCC7B27631F}" srcId="{3B2C1F69-CF4C-40D6-BAF2-DB8E3C0DE9A3}" destId="{7F297477-ED05-401D-8857-C5B9F1163FAD}" srcOrd="7" destOrd="0" parTransId="{1C8A72B9-DA0C-46A4-9CC0-49683CC0359F}" sibTransId="{0C1069A5-AE6D-4644-AD4F-87D1CD36A89E}"/>
    <dgm:cxn modelId="{CE6F06EC-F3C3-4CEA-9B12-32C5D92F0102}" srcId="{D245071A-52D2-4D6E-BF2B-1D7A72CFCC89}" destId="{880C24EB-4248-43F6-B46D-2AE98CB42E7C}" srcOrd="3" destOrd="0" parTransId="{7E27F32A-D52B-485A-A5E5-8D9CEDB88B3F}" sibTransId="{6F69EDF1-148A-4798-BE56-435C4C71F192}"/>
    <dgm:cxn modelId="{BC6E53ED-7C1A-4F09-9829-D3EA1450C8EF}" srcId="{EC88383F-D3B1-4082-9FE4-20F2D95B5083}" destId="{B325BDE0-E47A-47FF-B14C-2BE396081567}" srcOrd="0" destOrd="0" parTransId="{BD5E7EA9-514D-4CD9-9614-F88F4640C692}" sibTransId="{AC05C6FB-5B3A-4B68-8013-0797087150B7}"/>
    <dgm:cxn modelId="{2DDC55ED-1A22-48AF-B1F1-12F656C5621A}" srcId="{5AF27BE1-C26A-4A16-AF4F-1D1CF099F4FC}" destId="{A678B77D-9CD5-4DAF-98EA-EC1055299133}" srcOrd="3" destOrd="0" parTransId="{C5627306-685E-482A-8014-2C1F899136DE}" sibTransId="{B143D96B-BB3A-4D92-95B5-02F84325EE4F}"/>
    <dgm:cxn modelId="{FA0D37F0-3ED3-4218-BDDE-3D340F4F824A}" type="presOf" srcId="{BAFDAABA-F380-473D-8E87-936A7069477A}" destId="{B29814AA-0C51-4DC6-A2AB-E7127E0933C1}" srcOrd="0" destOrd="0" presId="urn:microsoft.com/office/officeart/2005/8/layout/chevron1"/>
    <dgm:cxn modelId="{47938DF0-6E64-4DB6-8371-DD53C720D3B3}" srcId="{5AF27BE1-C26A-4A16-AF4F-1D1CF099F4FC}" destId="{146AFBC6-64FD-4965-A315-DA0A85DD7AA9}" srcOrd="1" destOrd="0" parTransId="{D47F723D-4FF4-4A93-A300-7FB0825E5428}" sibTransId="{EA167971-F1F3-4AD4-9B88-6D3F17B11FB6}"/>
    <dgm:cxn modelId="{E8E618F1-A068-4C98-9248-D0DDCEFCB414}" type="presOf" srcId="{1E40AD9B-A719-4DBC-97E1-EEF2FF4C39A7}" destId="{B871118F-F35C-400A-A0E1-CA310AA866DF}" srcOrd="0" destOrd="4" presId="urn:microsoft.com/office/officeart/2005/8/layout/chevron1"/>
    <dgm:cxn modelId="{07D154F1-4F91-480E-AE43-5FC48995C16C}" type="presOf" srcId="{EDD7AA4D-E5C2-43D5-B332-7B6C958201C1}" destId="{EFB21674-053E-4721-88E8-5CCC4F504689}" srcOrd="0" destOrd="5" presId="urn:microsoft.com/office/officeart/2005/8/layout/chevron1"/>
    <dgm:cxn modelId="{95F1F7F3-BF29-441F-BD76-433DA05DFD30}" srcId="{7A145514-3AE3-4F65-B812-A826DD570DAE}" destId="{5605D19E-31DD-45E0-B4E3-35B2F67A3612}" srcOrd="3" destOrd="0" parTransId="{C6CD9D42-D2C7-478A-981C-C224CA4878DB}" sibTransId="{611649EC-FC3A-458F-BA44-174432EDCA36}"/>
    <dgm:cxn modelId="{9EB228F5-FCBA-4793-9615-EB69DC30CDCC}" srcId="{7A145514-3AE3-4F65-B812-A826DD570DAE}" destId="{E85BE08B-944A-4F0F-9762-27DD89EB8D1A}" srcOrd="9" destOrd="0" parTransId="{64774AE6-9073-4F4C-8530-0A08200EDECA}" sibTransId="{C6F18956-5A71-49FB-9395-FAE100334BC7}"/>
    <dgm:cxn modelId="{605F6DF5-A9D3-47F5-942F-F54806A073D3}" srcId="{C30A9347-7F8B-466F-87B7-99A2DDEE2E01}" destId="{EFE0C0F1-9379-4EC5-8B7E-8AB60FED3CE5}" srcOrd="3" destOrd="0" parTransId="{5EE76B64-BAEA-4C53-ABE9-C57EF9AFA573}" sibTransId="{F8E51675-6494-46F7-BF02-9A2C9417D10E}"/>
    <dgm:cxn modelId="{B257FAF5-DB1A-4349-9D5B-1BB3515D9591}" srcId="{46E939C9-D455-4528-9471-4A7CFE172B6F}" destId="{5BE505EE-CAE7-4523-A6AD-D4EB1DC8A98C}" srcOrd="11" destOrd="0" parTransId="{130236F4-D428-49F6-BF49-2DD3542744E9}" sibTransId="{E6BA1090-A972-4C36-8566-052EC6120C09}"/>
    <dgm:cxn modelId="{4D3C85F6-DF0D-4048-93F9-7FA1493F87A1}" type="presOf" srcId="{43865775-0C09-402B-96E5-4F8FAA587525}" destId="{6508D5F4-46E0-4035-A747-A1D55BF98A4C}" srcOrd="0" destOrd="11" presId="urn:microsoft.com/office/officeart/2005/8/layout/chevron1"/>
    <dgm:cxn modelId="{559C96FA-9074-4455-8567-5E3A6C925ED4}" type="presOf" srcId="{C2EA5DB6-0DA7-4601-A8E7-25BE5AC7A5A2}" destId="{6508D5F4-46E0-4035-A747-A1D55BF98A4C}" srcOrd="0" destOrd="6" presId="urn:microsoft.com/office/officeart/2005/8/layout/chevron1"/>
    <dgm:cxn modelId="{A1FBC6FA-6666-4602-B10C-0C8DADB053B6}" srcId="{EC88383F-D3B1-4082-9FE4-20F2D95B5083}" destId="{BB471B41-1F0F-40B6-9F9A-04AFE00E5448}" srcOrd="5" destOrd="0" parTransId="{CEAE8A86-ABFC-4C5B-ABFC-907D5A64F3F7}" sibTransId="{A4613987-9944-4F39-9884-EF3D3A16C4E5}"/>
    <dgm:cxn modelId="{FDEA94FB-9260-452C-825D-C4063885D0DF}" srcId="{46E939C9-D455-4528-9471-4A7CFE172B6F}" destId="{1E40AD9B-A719-4DBC-97E1-EEF2FF4C39A7}" srcOrd="4" destOrd="0" parTransId="{C3A23245-5137-4547-8C7B-6710FA0A6CA0}" sibTransId="{B5BD6512-9917-4CE2-8D8C-F467360E7FAF}"/>
    <dgm:cxn modelId="{37DAEAFB-8588-4739-86F0-20F131B32789}" type="presOf" srcId="{8B04B79C-43BD-4F1E-BF00-AA184B9A8E93}" destId="{6508D5F4-46E0-4035-A747-A1D55BF98A4C}" srcOrd="0" destOrd="8" presId="urn:microsoft.com/office/officeart/2005/8/layout/chevron1"/>
    <dgm:cxn modelId="{0E49A3FC-04C1-4199-B954-D50438BBD059}" srcId="{C30A9347-7F8B-466F-87B7-99A2DDEE2E01}" destId="{E05A365E-A4C7-4C94-9A45-39FEFF875D9B}" srcOrd="9" destOrd="0" parTransId="{0DAA06FE-DB3F-4552-BF79-352B9BE24FFD}" sibTransId="{C6DED1AE-4656-449D-9EB0-EF76A6C336E0}"/>
    <dgm:cxn modelId="{6306E4FC-ED16-4008-8CA0-17287A4390CA}" srcId="{D245071A-52D2-4D6E-BF2B-1D7A72CFCC89}" destId="{6469633C-1C72-47D6-8F4E-B054B36C55CE}" srcOrd="4" destOrd="0" parTransId="{ED381B6E-0F89-4237-94A8-1562299E5804}" sibTransId="{E8E06287-EB8A-4505-8A99-D5112741ECF0}"/>
    <dgm:cxn modelId="{65DB61FE-A279-4C95-873B-412C52723EA7}" type="presOf" srcId="{A479EE9C-1532-4693-9FA0-8A4B33CC874B}" destId="{B871118F-F35C-400A-A0E1-CA310AA866DF}" srcOrd="0" destOrd="10" presId="urn:microsoft.com/office/officeart/2005/8/layout/chevron1"/>
    <dgm:cxn modelId="{BC0360CE-2C33-431D-9DEE-1785423CF438}" type="presParOf" srcId="{0BDC3418-2015-4063-9814-8A7EDDD81FF8}" destId="{4A44038A-1537-42CD-A59E-1F320BBDFB3F}" srcOrd="0" destOrd="0" presId="urn:microsoft.com/office/officeart/2005/8/layout/chevron1"/>
    <dgm:cxn modelId="{B6B03D55-F9B0-4F0E-BD0C-1E4EEFFE44B7}" type="presParOf" srcId="{4A44038A-1537-42CD-A59E-1F320BBDFB3F}" destId="{67DB67FF-6725-4D4C-B043-91F57D1C3449}" srcOrd="0" destOrd="0" presId="urn:microsoft.com/office/officeart/2005/8/layout/chevron1"/>
    <dgm:cxn modelId="{E5AC44AD-4DD1-48B0-BA02-D6CBFCF8CC63}" type="presParOf" srcId="{4A44038A-1537-42CD-A59E-1F320BBDFB3F}" destId="{B871118F-F35C-400A-A0E1-CA310AA866DF}" srcOrd="1" destOrd="0" presId="urn:microsoft.com/office/officeart/2005/8/layout/chevron1"/>
    <dgm:cxn modelId="{86810037-0375-4945-AB5A-F99A7040B719}" type="presParOf" srcId="{0BDC3418-2015-4063-9814-8A7EDDD81FF8}" destId="{E4274212-E7B9-47CE-9B47-59DD51FE4564}" srcOrd="1" destOrd="0" presId="urn:microsoft.com/office/officeart/2005/8/layout/chevron1"/>
    <dgm:cxn modelId="{6D1CA786-5EC3-475C-AACA-16182F016AE6}" type="presParOf" srcId="{0BDC3418-2015-4063-9814-8A7EDDD81FF8}" destId="{B7E1A510-901B-4E87-9892-AA31771B34EB}" srcOrd="2" destOrd="0" presId="urn:microsoft.com/office/officeart/2005/8/layout/chevron1"/>
    <dgm:cxn modelId="{4D18CF99-1E54-4621-A08B-9916C2092A11}" type="presParOf" srcId="{B7E1A510-901B-4E87-9892-AA31771B34EB}" destId="{650BE2F5-0D2D-45D1-9FDD-A0B4E79E79A3}" srcOrd="0" destOrd="0" presId="urn:microsoft.com/office/officeart/2005/8/layout/chevron1"/>
    <dgm:cxn modelId="{290B52CA-57BF-48CA-BD61-36F017A3FB6D}" type="presParOf" srcId="{B7E1A510-901B-4E87-9892-AA31771B34EB}" destId="{EFB21674-053E-4721-88E8-5CCC4F504689}" srcOrd="1" destOrd="0" presId="urn:microsoft.com/office/officeart/2005/8/layout/chevron1"/>
    <dgm:cxn modelId="{235AEF7D-B7C8-48D7-9A0D-34A25F637421}" type="presParOf" srcId="{0BDC3418-2015-4063-9814-8A7EDDD81FF8}" destId="{E9509F17-E883-440E-8A9D-587A16EEB82F}" srcOrd="3" destOrd="0" presId="urn:microsoft.com/office/officeart/2005/8/layout/chevron1"/>
    <dgm:cxn modelId="{6B07F937-83C9-47F6-AB47-82760DC053A9}" type="presParOf" srcId="{0BDC3418-2015-4063-9814-8A7EDDD81FF8}" destId="{9C6E37E5-A564-4831-BF43-8B9B6EE58468}" srcOrd="4" destOrd="0" presId="urn:microsoft.com/office/officeart/2005/8/layout/chevron1"/>
    <dgm:cxn modelId="{EB3D4D29-8F62-4D5F-916F-A82057884AD2}" type="presParOf" srcId="{9C6E37E5-A564-4831-BF43-8B9B6EE58468}" destId="{C30B3637-F0A4-4CBD-8C5B-1B2F4C3E8E3F}" srcOrd="0" destOrd="0" presId="urn:microsoft.com/office/officeart/2005/8/layout/chevron1"/>
    <dgm:cxn modelId="{EE55FE4D-29E0-4D67-835B-2826EA604FD6}" type="presParOf" srcId="{9C6E37E5-A564-4831-BF43-8B9B6EE58468}" destId="{6508D5F4-46E0-4035-A747-A1D55BF98A4C}" srcOrd="1" destOrd="0" presId="urn:microsoft.com/office/officeart/2005/8/layout/chevron1"/>
    <dgm:cxn modelId="{058339BA-8EE3-408F-B6FE-5A871149BBEE}" type="presParOf" srcId="{0BDC3418-2015-4063-9814-8A7EDDD81FF8}" destId="{957D641E-7B02-48B0-95E5-8A6A5DC47244}" srcOrd="5" destOrd="0" presId="urn:microsoft.com/office/officeart/2005/8/layout/chevron1"/>
    <dgm:cxn modelId="{2D24CDC8-6A76-442A-88DF-74A88B5B3BFD}" type="presParOf" srcId="{0BDC3418-2015-4063-9814-8A7EDDD81FF8}" destId="{44FA616E-F3B2-4341-B9FD-05EAFD28C317}" srcOrd="6" destOrd="0" presId="urn:microsoft.com/office/officeart/2005/8/layout/chevron1"/>
    <dgm:cxn modelId="{95316B7A-666F-4B86-BFD0-A0B1833F6DCA}" type="presParOf" srcId="{44FA616E-F3B2-4341-B9FD-05EAFD28C317}" destId="{F051F9E2-B024-425E-88E6-A9C0DDA76DA3}" srcOrd="0" destOrd="0" presId="urn:microsoft.com/office/officeart/2005/8/layout/chevron1"/>
    <dgm:cxn modelId="{63630D14-0D2E-495A-AA97-82C4E88C1433}" type="presParOf" srcId="{44FA616E-F3B2-4341-B9FD-05EAFD28C317}" destId="{AC6BD1C9-F9AB-4DCD-B2B4-724C99C5F487}" srcOrd="1" destOrd="0" presId="urn:microsoft.com/office/officeart/2005/8/layout/chevron1"/>
    <dgm:cxn modelId="{8C6096B6-5FAB-4BBD-A028-00F1DD83650A}" type="presParOf" srcId="{0BDC3418-2015-4063-9814-8A7EDDD81FF8}" destId="{4C8DEA94-1791-4F17-877B-B09578099A79}" srcOrd="7" destOrd="0" presId="urn:microsoft.com/office/officeart/2005/8/layout/chevron1"/>
    <dgm:cxn modelId="{348AD100-5F0A-46F2-9469-60B89715C4DD}" type="presParOf" srcId="{0BDC3418-2015-4063-9814-8A7EDDD81FF8}" destId="{F58106BE-9FBA-4197-9A7A-C230BE68472C}" srcOrd="8" destOrd="0" presId="urn:microsoft.com/office/officeart/2005/8/layout/chevron1"/>
    <dgm:cxn modelId="{E3575CED-3D57-4FDB-9429-22ABEE8A1ABB}" type="presParOf" srcId="{F58106BE-9FBA-4197-9A7A-C230BE68472C}" destId="{8ADD35DB-6BD0-4A0A-93AA-0913CA687B44}" srcOrd="0" destOrd="0" presId="urn:microsoft.com/office/officeart/2005/8/layout/chevron1"/>
    <dgm:cxn modelId="{CD2FCAF1-A73F-4D7F-B456-C77E48210629}" type="presParOf" srcId="{F58106BE-9FBA-4197-9A7A-C230BE68472C}" destId="{576545C1-C17B-4C05-84EC-AC2D53881A7E}" srcOrd="1" destOrd="0" presId="urn:microsoft.com/office/officeart/2005/8/layout/chevron1"/>
    <dgm:cxn modelId="{053A65BF-45C4-42F3-886F-1632ADE853B8}" type="presParOf" srcId="{0BDC3418-2015-4063-9814-8A7EDDD81FF8}" destId="{531AEDC1-4381-4FBA-AA7C-321488BF2248}" srcOrd="9" destOrd="0" presId="urn:microsoft.com/office/officeart/2005/8/layout/chevron1"/>
    <dgm:cxn modelId="{EF40DB44-32E8-4C79-AFBF-326EBD0D14FE}" type="presParOf" srcId="{0BDC3418-2015-4063-9814-8A7EDDD81FF8}" destId="{F55F1A75-2B9D-4949-B079-17A0B6B4A45A}" srcOrd="10" destOrd="0" presId="urn:microsoft.com/office/officeart/2005/8/layout/chevron1"/>
    <dgm:cxn modelId="{20887A24-7352-4BEE-AA46-B40D7CDA5D95}" type="presParOf" srcId="{F55F1A75-2B9D-4949-B079-17A0B6B4A45A}" destId="{8960E562-63A9-403D-88B8-F521DCCC4F9F}" srcOrd="0" destOrd="0" presId="urn:microsoft.com/office/officeart/2005/8/layout/chevron1"/>
    <dgm:cxn modelId="{CC39DD8F-9461-4F96-95F7-853D1394D2C4}" type="presParOf" srcId="{F55F1A75-2B9D-4949-B079-17A0B6B4A45A}" destId="{44E4D5B4-44CC-4C09-924C-3CABF460741E}" srcOrd="1" destOrd="0" presId="urn:microsoft.com/office/officeart/2005/8/layout/chevron1"/>
    <dgm:cxn modelId="{1D5A809C-68A3-4BC2-8A00-40B01224B6AC}" type="presParOf" srcId="{0BDC3418-2015-4063-9814-8A7EDDD81FF8}" destId="{CA6A4B5D-96AF-4674-A640-C8094D78CF81}" srcOrd="11" destOrd="0" presId="urn:microsoft.com/office/officeart/2005/8/layout/chevron1"/>
    <dgm:cxn modelId="{728D331C-7F2B-4869-BAA7-7CF38EFF1186}" type="presParOf" srcId="{0BDC3418-2015-4063-9814-8A7EDDD81FF8}" destId="{BF3D9F72-8F02-462F-A68E-C440FC1EA88B}" srcOrd="12" destOrd="0" presId="urn:microsoft.com/office/officeart/2005/8/layout/chevron1"/>
    <dgm:cxn modelId="{DBC4BC0E-EAE8-4503-9EEC-9E741EE8AD81}" type="presParOf" srcId="{BF3D9F72-8F02-462F-A68E-C440FC1EA88B}" destId="{B29814AA-0C51-4DC6-A2AB-E7127E0933C1}" srcOrd="0" destOrd="0" presId="urn:microsoft.com/office/officeart/2005/8/layout/chevron1"/>
    <dgm:cxn modelId="{9B2DFF5E-60EA-405D-94D2-E6FB24C9F1D7}" type="presParOf" srcId="{BF3D9F72-8F02-462F-A68E-C440FC1EA88B}" destId="{4FB6B34A-3905-4BD2-9143-D219BB0BA62D}" srcOrd="1" destOrd="0" presId="urn:microsoft.com/office/officeart/2005/8/layout/chevron1"/>
    <dgm:cxn modelId="{2EAC18B7-A3EA-45CE-81BF-99ECAA3DE91E}" type="presParOf" srcId="{0BDC3418-2015-4063-9814-8A7EDDD81FF8}" destId="{E0F13097-424E-4323-9206-6DDB330372A0}" srcOrd="13" destOrd="0" presId="urn:microsoft.com/office/officeart/2005/8/layout/chevron1"/>
    <dgm:cxn modelId="{7D179EFF-2B60-4244-9C58-7D14203BD076}" type="presParOf" srcId="{0BDC3418-2015-4063-9814-8A7EDDD81FF8}" destId="{648E158D-4521-48E7-A846-CD9A45E9E4B5}" srcOrd="14" destOrd="0" presId="urn:microsoft.com/office/officeart/2005/8/layout/chevron1"/>
    <dgm:cxn modelId="{212A4841-828B-49F4-BA0C-D6A08C7DF70C}" type="presParOf" srcId="{648E158D-4521-48E7-A846-CD9A45E9E4B5}" destId="{641F0F24-E19D-48CE-83B5-D4D74ED6E5B4}" srcOrd="0" destOrd="0" presId="urn:microsoft.com/office/officeart/2005/8/layout/chevron1"/>
    <dgm:cxn modelId="{57FEF405-5354-422C-AF47-614C66CC6210}" type="presParOf" srcId="{648E158D-4521-48E7-A846-CD9A45E9E4B5}" destId="{2F0B55F9-7323-4D21-B065-D9906D7B3FE5}" srcOrd="1" destOrd="0" presId="urn:microsoft.com/office/officeart/2005/8/layout/chevron1"/>
    <dgm:cxn modelId="{61AAE08F-6214-40F7-BC14-0507AAF89886}" type="presParOf" srcId="{0BDC3418-2015-4063-9814-8A7EDDD81FF8}" destId="{D3A405F9-A576-46B8-B80B-6C9330AC5609}" srcOrd="15" destOrd="0" presId="urn:microsoft.com/office/officeart/2005/8/layout/chevron1"/>
    <dgm:cxn modelId="{451D1391-5FFF-4F0F-980D-CF196AC601C8}" type="presParOf" srcId="{0BDC3418-2015-4063-9814-8A7EDDD81FF8}" destId="{22B076F2-94E7-4BA9-93C8-58148B52455E}" srcOrd="16" destOrd="0" presId="urn:microsoft.com/office/officeart/2005/8/layout/chevron1"/>
    <dgm:cxn modelId="{DEC27429-F89C-4C99-83FE-4ABB47366466}" type="presParOf" srcId="{22B076F2-94E7-4BA9-93C8-58148B52455E}" destId="{CCF4074B-3206-4422-B2B5-744DA6BACA0D}" srcOrd="0" destOrd="0" presId="urn:microsoft.com/office/officeart/2005/8/layout/chevron1"/>
    <dgm:cxn modelId="{1E89FC48-30A1-47AE-AECD-B0802AD230DB}" type="presParOf" srcId="{22B076F2-94E7-4BA9-93C8-58148B52455E}" destId="{849A254A-6B1B-4BAB-8A36-6A7B823C2F93}" srcOrd="1" destOrd="0" presId="urn:microsoft.com/office/officeart/2005/8/layout/chevron1"/>
    <dgm:cxn modelId="{5895F0A6-E43C-476B-A91C-26A2CE58F971}" type="presParOf" srcId="{0BDC3418-2015-4063-9814-8A7EDDD81FF8}" destId="{3E85FA76-FAAC-4F8B-9D3C-C1BB4ED7D678}" srcOrd="17" destOrd="0" presId="urn:microsoft.com/office/officeart/2005/8/layout/chevron1"/>
    <dgm:cxn modelId="{C2C5E0D5-9772-4ABD-B606-7DA1558CBBAC}" type="presParOf" srcId="{0BDC3418-2015-4063-9814-8A7EDDD81FF8}" destId="{2C12CC14-A84D-4002-B2A9-D259F6482DC1}" srcOrd="18" destOrd="0" presId="urn:microsoft.com/office/officeart/2005/8/layout/chevron1"/>
    <dgm:cxn modelId="{BB4C55CD-8F6C-4238-BA14-4332A2A45C68}" type="presParOf" srcId="{2C12CC14-A84D-4002-B2A9-D259F6482DC1}" destId="{A95501C7-01AC-41D7-803F-3266966DF752}" srcOrd="0" destOrd="0" presId="urn:microsoft.com/office/officeart/2005/8/layout/chevron1"/>
    <dgm:cxn modelId="{FF3DB9A9-E120-4A9F-B93F-5920E892426D}" type="presParOf" srcId="{2C12CC14-A84D-4002-B2A9-D259F6482DC1}" destId="{4BF74B6A-2F7D-49DC-AC41-387F830E3A64}" srcOrd="1" destOrd="0" presId="urn:microsoft.com/office/officeart/2005/8/layout/chevron1"/>
    <dgm:cxn modelId="{B2D0873C-B60E-4AB7-B212-EE61C9F11EE8}" type="presParOf" srcId="{0BDC3418-2015-4063-9814-8A7EDDD81FF8}" destId="{4E973F7C-CF61-4866-8E04-6CA98923F09E}" srcOrd="19" destOrd="0" presId="urn:microsoft.com/office/officeart/2005/8/layout/chevron1"/>
    <dgm:cxn modelId="{DFF93D1F-63FA-4477-8986-279424962641}" type="presParOf" srcId="{0BDC3418-2015-4063-9814-8A7EDDD81FF8}" destId="{DDFA2633-9BFB-4395-98FC-80AFBD835947}" srcOrd="20" destOrd="0" presId="urn:microsoft.com/office/officeart/2005/8/layout/chevron1"/>
    <dgm:cxn modelId="{E454F587-2AFF-4804-881C-57B42D69B93A}" type="presParOf" srcId="{DDFA2633-9BFB-4395-98FC-80AFBD835947}" destId="{B6D1710D-4BBC-4917-9BBD-43BB9DA7E5C6}" srcOrd="0" destOrd="0" presId="urn:microsoft.com/office/officeart/2005/8/layout/chevron1"/>
    <dgm:cxn modelId="{1D14CAE5-1848-4F65-97E8-8483E78A6C2A}" type="presParOf" srcId="{DDFA2633-9BFB-4395-98FC-80AFBD835947}" destId="{F02182E6-7F57-4A00-987E-D62E3B0DAD32}" srcOrd="1" destOrd="0" presId="urn:microsoft.com/office/officeart/2005/8/layout/chevron1"/>
    <dgm:cxn modelId="{4D9343FD-E886-4600-AFA5-02D38180F7E3}" type="presParOf" srcId="{0BDC3418-2015-4063-9814-8A7EDDD81FF8}" destId="{119B25FC-3838-40E5-BA48-00061EE7B554}" srcOrd="21" destOrd="0" presId="urn:microsoft.com/office/officeart/2005/8/layout/chevron1"/>
    <dgm:cxn modelId="{2CA45A7F-377D-41BA-9512-7273DF277845}" type="presParOf" srcId="{0BDC3418-2015-4063-9814-8A7EDDD81FF8}" destId="{9B525350-BCE7-4E56-A0B3-0BA2AA336846}" srcOrd="22" destOrd="0" presId="urn:microsoft.com/office/officeart/2005/8/layout/chevron1"/>
    <dgm:cxn modelId="{6DF3A636-0EAF-4400-97E2-D9D254A05DEF}" type="presParOf" srcId="{9B525350-BCE7-4E56-A0B3-0BA2AA336846}" destId="{042AF08A-C730-4DFE-80EC-00D41E8B6B80}" srcOrd="0" destOrd="0" presId="urn:microsoft.com/office/officeart/2005/8/layout/chevron1"/>
    <dgm:cxn modelId="{A74C73B1-50CE-4046-9020-1E3F70027BA4}" type="presParOf" srcId="{9B525350-BCE7-4E56-A0B3-0BA2AA336846}" destId="{F8821560-03C9-4CD5-A7BA-9168AC856F85}" srcOrd="1" destOrd="0" presId="urn:microsoft.com/office/officeart/2005/8/layout/chevron1"/>
    <dgm:cxn modelId="{932E3A89-4EDD-4B45-A810-D84CE979D5F2}" type="presParOf" srcId="{0BDC3418-2015-4063-9814-8A7EDDD81FF8}" destId="{DDC7D020-111C-409C-BCAE-78F5C7B30439}" srcOrd="23" destOrd="0" presId="urn:microsoft.com/office/officeart/2005/8/layout/chevron1"/>
    <dgm:cxn modelId="{D4CCB9E0-321D-4161-98EA-A723D1678C63}" type="presParOf" srcId="{0BDC3418-2015-4063-9814-8A7EDDD81FF8}" destId="{8A832DF6-F592-45F5-A892-EA59F429C929}" srcOrd="24" destOrd="0" presId="urn:microsoft.com/office/officeart/2005/8/layout/chevron1"/>
    <dgm:cxn modelId="{307895CC-1A8D-4360-A34D-CCE1A077BBB5}" type="presParOf" srcId="{8A832DF6-F592-45F5-A892-EA59F429C929}" destId="{19F0E47F-23F6-434E-B039-D41BCB7F006D}" srcOrd="0" destOrd="0" presId="urn:microsoft.com/office/officeart/2005/8/layout/chevron1"/>
    <dgm:cxn modelId="{CCC63C08-A56A-432B-83F3-F652D29D9234}" type="presParOf" srcId="{8A832DF6-F592-45F5-A892-EA59F429C929}" destId="{A77706D2-2DBD-4DF6-BB60-C57A6D9A9149}"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C9CE0D-63A7-47F6-87EA-A82E33550D4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9A0A303B-0385-4F25-B45D-50813CD5DFEE}">
      <dgm:prSet custT="1"/>
      <dgm:spPr/>
      <dgm:t>
        <a:bodyPr/>
        <a:lstStyle/>
        <a:p>
          <a:r>
            <a:rPr lang="en-GB" sz="1800" b="1"/>
            <a:t>When will the DHS come into force?</a:t>
          </a:r>
          <a:endParaRPr lang="en-GB" sz="1800"/>
        </a:p>
      </dgm:t>
    </dgm:pt>
    <dgm:pt modelId="{2B035987-825D-45E1-B1A7-C95C2B29EDE0}" type="parTrans" cxnId="{C6436465-082D-4630-8953-421547EECC9C}">
      <dgm:prSet/>
      <dgm:spPr/>
      <dgm:t>
        <a:bodyPr/>
        <a:lstStyle/>
        <a:p>
          <a:endParaRPr lang="en-GB" sz="2400"/>
        </a:p>
      </dgm:t>
    </dgm:pt>
    <dgm:pt modelId="{D6AA5292-7E36-433D-BE45-936B2169EBD0}" type="sibTrans" cxnId="{C6436465-082D-4630-8953-421547EECC9C}">
      <dgm:prSet/>
      <dgm:spPr/>
      <dgm:t>
        <a:bodyPr/>
        <a:lstStyle/>
        <a:p>
          <a:endParaRPr lang="en-GB" sz="2400"/>
        </a:p>
      </dgm:t>
    </dgm:pt>
    <dgm:pt modelId="{F14BE12B-6059-406E-A511-A5C9C6DB255E}">
      <dgm:prSet custT="1"/>
      <dgm:spPr/>
      <dgm:t>
        <a:bodyPr/>
        <a:lstStyle/>
        <a:p>
          <a:r>
            <a:rPr lang="en-GB" sz="1400"/>
            <a:t>The DHS will apply to social housing from either </a:t>
          </a:r>
          <a:r>
            <a:rPr lang="en-GB" sz="1400" b="1"/>
            <a:t>2035</a:t>
          </a:r>
          <a:r>
            <a:rPr lang="en-GB" sz="1400"/>
            <a:t> or </a:t>
          </a:r>
          <a:r>
            <a:rPr lang="en-GB" sz="1400" b="1"/>
            <a:t>2037</a:t>
          </a:r>
          <a:r>
            <a:rPr lang="en-GB" sz="1400"/>
            <a:t>. </a:t>
          </a:r>
        </a:p>
      </dgm:t>
    </dgm:pt>
    <dgm:pt modelId="{8FA102E5-501C-4BA1-AC29-4D2BF5D12EB0}" type="parTrans" cxnId="{62083430-D353-401D-9258-1075C1297056}">
      <dgm:prSet/>
      <dgm:spPr/>
      <dgm:t>
        <a:bodyPr/>
        <a:lstStyle/>
        <a:p>
          <a:endParaRPr lang="en-GB" sz="2400"/>
        </a:p>
      </dgm:t>
    </dgm:pt>
    <dgm:pt modelId="{15EECA22-8B60-423F-8244-9021C548DD56}" type="sibTrans" cxnId="{62083430-D353-401D-9258-1075C1297056}">
      <dgm:prSet/>
      <dgm:spPr/>
      <dgm:t>
        <a:bodyPr/>
        <a:lstStyle/>
        <a:p>
          <a:endParaRPr lang="en-GB" sz="2400"/>
        </a:p>
      </dgm:t>
    </dgm:pt>
    <dgm:pt modelId="{6A8C3A6F-73B0-4127-BA61-8BA396A6E321}">
      <dgm:prSet custT="1"/>
      <dgm:spPr/>
      <dgm:t>
        <a:bodyPr/>
        <a:lstStyle/>
        <a:p>
          <a:r>
            <a:rPr lang="en-GB" sz="1800" b="1"/>
            <a:t>How will the DHS be implemented in social housing?</a:t>
          </a:r>
          <a:endParaRPr lang="en-GB" sz="1800"/>
        </a:p>
      </dgm:t>
    </dgm:pt>
    <dgm:pt modelId="{30250B61-FFA9-4D3A-82C8-693CF57AD8E3}" type="parTrans" cxnId="{618C14F6-828E-4FD0-BAAE-AA3088AD35EB}">
      <dgm:prSet/>
      <dgm:spPr/>
      <dgm:t>
        <a:bodyPr/>
        <a:lstStyle/>
        <a:p>
          <a:endParaRPr lang="en-GB" sz="2400"/>
        </a:p>
      </dgm:t>
    </dgm:pt>
    <dgm:pt modelId="{D3E43D7F-92CA-40A7-ABAC-DBCA2CA31913}" type="sibTrans" cxnId="{618C14F6-828E-4FD0-BAAE-AA3088AD35EB}">
      <dgm:prSet/>
      <dgm:spPr/>
      <dgm:t>
        <a:bodyPr/>
        <a:lstStyle/>
        <a:p>
          <a:endParaRPr lang="en-GB" sz="2400"/>
        </a:p>
      </dgm:t>
    </dgm:pt>
    <dgm:pt modelId="{B95ED653-5A07-4115-A458-585A2344C7A3}">
      <dgm:prSet custT="1"/>
      <dgm:spPr/>
      <dgm:t>
        <a:bodyPr/>
        <a:lstStyle/>
        <a:p>
          <a:r>
            <a:rPr lang="en-GB" sz="1400"/>
            <a:t>The DHS will </a:t>
          </a:r>
          <a:r>
            <a:rPr lang="en-GB" sz="1400" b="1"/>
            <a:t>continue</a:t>
          </a:r>
          <a:r>
            <a:rPr lang="en-GB" sz="1400"/>
            <a:t> to be implemented by the </a:t>
          </a:r>
          <a:r>
            <a:rPr lang="en-GB" sz="1400" b="1"/>
            <a:t>Regulator of Social Housing. </a:t>
          </a:r>
          <a:endParaRPr lang="en-GB" sz="1400"/>
        </a:p>
      </dgm:t>
    </dgm:pt>
    <dgm:pt modelId="{BB9AB536-27B8-4EE6-847B-DFE777AB2F0E}" type="parTrans" cxnId="{E4BCCEAE-E1A9-4155-97AF-701F8986C7CF}">
      <dgm:prSet/>
      <dgm:spPr/>
      <dgm:t>
        <a:bodyPr/>
        <a:lstStyle/>
        <a:p>
          <a:endParaRPr lang="en-GB" sz="2400"/>
        </a:p>
      </dgm:t>
    </dgm:pt>
    <dgm:pt modelId="{4F17757B-F09D-4AD9-A0C8-A34BCBC1C49A}" type="sibTrans" cxnId="{E4BCCEAE-E1A9-4155-97AF-701F8986C7CF}">
      <dgm:prSet/>
      <dgm:spPr/>
      <dgm:t>
        <a:bodyPr/>
        <a:lstStyle/>
        <a:p>
          <a:endParaRPr lang="en-GB" sz="2400"/>
        </a:p>
      </dgm:t>
    </dgm:pt>
    <dgm:pt modelId="{16B3B7A5-01E3-49BE-B7FB-9D2DD8E472A3}">
      <dgm:prSet custT="1"/>
      <dgm:spPr/>
      <dgm:t>
        <a:bodyPr/>
        <a:lstStyle/>
        <a:p>
          <a:r>
            <a:rPr lang="en-GB" sz="1400"/>
            <a:t>Landlords have </a:t>
          </a:r>
          <a:r>
            <a:rPr lang="en-GB" sz="1400" b="1"/>
            <a:t>new regulatory pressures </a:t>
          </a:r>
          <a:r>
            <a:rPr lang="en-GB" sz="1400"/>
            <a:t>and are responsible for </a:t>
          </a:r>
          <a:r>
            <a:rPr lang="en-GB" sz="1400" b="1"/>
            <a:t>new housing</a:t>
          </a:r>
        </a:p>
      </dgm:t>
    </dgm:pt>
    <dgm:pt modelId="{4A8DB36E-2271-421A-906C-EB80D1E9BD88}" type="parTrans" cxnId="{9FDE559F-A22E-49AC-9200-5FD396CB2244}">
      <dgm:prSet/>
      <dgm:spPr/>
      <dgm:t>
        <a:bodyPr/>
        <a:lstStyle/>
        <a:p>
          <a:endParaRPr lang="en-GB" sz="2400"/>
        </a:p>
      </dgm:t>
    </dgm:pt>
    <dgm:pt modelId="{24EAC20D-88E8-477E-BB14-5C9A2AF17BA4}" type="sibTrans" cxnId="{9FDE559F-A22E-49AC-9200-5FD396CB2244}">
      <dgm:prSet/>
      <dgm:spPr/>
      <dgm:t>
        <a:bodyPr/>
        <a:lstStyle/>
        <a:p>
          <a:endParaRPr lang="en-GB" sz="2400"/>
        </a:p>
      </dgm:t>
    </dgm:pt>
    <dgm:pt modelId="{88A487AA-8016-4E60-9420-00464D6C3CDD}">
      <dgm:prSet custT="1"/>
      <dgm:spPr/>
      <dgm:t>
        <a:bodyPr/>
        <a:lstStyle/>
        <a:p>
          <a:r>
            <a:rPr lang="en-GB" sz="1400"/>
            <a:t>We will confirm the standard by the </a:t>
          </a:r>
          <a:r>
            <a:rPr lang="en-GB" sz="1400" b="1"/>
            <a:t>end of the year </a:t>
          </a:r>
        </a:p>
      </dgm:t>
    </dgm:pt>
    <dgm:pt modelId="{18FAEC95-6510-49DA-A4D5-C25361F66A73}" type="parTrans" cxnId="{0A760159-C2C2-4A26-B3F7-8A050A53CFB3}">
      <dgm:prSet/>
      <dgm:spPr/>
      <dgm:t>
        <a:bodyPr/>
        <a:lstStyle/>
        <a:p>
          <a:endParaRPr lang="en-GB" sz="2400"/>
        </a:p>
      </dgm:t>
    </dgm:pt>
    <dgm:pt modelId="{099C05DB-765C-4AC6-BF00-F84253E3CAC6}" type="sibTrans" cxnId="{0A760159-C2C2-4A26-B3F7-8A050A53CFB3}">
      <dgm:prSet/>
      <dgm:spPr/>
      <dgm:t>
        <a:bodyPr/>
        <a:lstStyle/>
        <a:p>
          <a:endParaRPr lang="en-GB" sz="2400"/>
        </a:p>
      </dgm:t>
    </dgm:pt>
    <dgm:pt modelId="{5F62C56F-1E34-44A8-91E7-D90668297864}">
      <dgm:prSet custT="1"/>
      <dgm:spPr/>
      <dgm:t>
        <a:bodyPr/>
        <a:lstStyle/>
        <a:p>
          <a:endParaRPr lang="en-GB" sz="1400"/>
        </a:p>
      </dgm:t>
    </dgm:pt>
    <dgm:pt modelId="{1FFD7CF5-7A8A-4CF5-AD21-35E47697DF7E}" type="parTrans" cxnId="{E10AAA5C-DAAF-48E0-BFB0-AB81B7DE921B}">
      <dgm:prSet/>
      <dgm:spPr/>
      <dgm:t>
        <a:bodyPr/>
        <a:lstStyle/>
        <a:p>
          <a:endParaRPr lang="en-GB" sz="2400"/>
        </a:p>
      </dgm:t>
    </dgm:pt>
    <dgm:pt modelId="{FB4C3025-2FED-4AE0-834D-9DFD52193DA1}" type="sibTrans" cxnId="{E10AAA5C-DAAF-48E0-BFB0-AB81B7DE921B}">
      <dgm:prSet/>
      <dgm:spPr/>
      <dgm:t>
        <a:bodyPr/>
        <a:lstStyle/>
        <a:p>
          <a:endParaRPr lang="en-GB" sz="2400"/>
        </a:p>
      </dgm:t>
    </dgm:pt>
    <dgm:pt modelId="{5162529E-1B43-433A-98C6-5CD94AC1239F}">
      <dgm:prSet custT="1"/>
      <dgm:spPr/>
      <dgm:t>
        <a:bodyPr/>
        <a:lstStyle/>
        <a:p>
          <a:r>
            <a:rPr lang="en-GB" sz="1800" b="1"/>
            <a:t>Why have we chosen these dates?</a:t>
          </a:r>
          <a:endParaRPr lang="en-GB" sz="1400"/>
        </a:p>
      </dgm:t>
    </dgm:pt>
    <dgm:pt modelId="{93DC2E10-D798-485D-AC52-C6560CCC5B18}" type="parTrans" cxnId="{474EA94A-CBD9-4F76-B341-9456188912E7}">
      <dgm:prSet/>
      <dgm:spPr/>
      <dgm:t>
        <a:bodyPr/>
        <a:lstStyle/>
        <a:p>
          <a:endParaRPr lang="en-GB" sz="2400"/>
        </a:p>
      </dgm:t>
    </dgm:pt>
    <dgm:pt modelId="{A8A4EE37-94AE-4F93-8332-6BA100D572D6}" type="sibTrans" cxnId="{474EA94A-CBD9-4F76-B341-9456188912E7}">
      <dgm:prSet/>
      <dgm:spPr/>
      <dgm:t>
        <a:bodyPr/>
        <a:lstStyle/>
        <a:p>
          <a:endParaRPr lang="en-GB" sz="2400"/>
        </a:p>
      </dgm:t>
    </dgm:pt>
    <dgm:pt modelId="{4BA021A5-C628-4430-8787-B96BC3A950C0}">
      <dgm:prSet custT="1"/>
      <dgm:spPr/>
      <dgm:t>
        <a:bodyPr/>
        <a:lstStyle/>
        <a:p>
          <a:r>
            <a:rPr lang="en-GB" sz="1400"/>
            <a:t>The timeframe is </a:t>
          </a:r>
          <a:r>
            <a:rPr lang="en-GB" sz="1400" b="1"/>
            <a:t>comparable </a:t>
          </a:r>
          <a:r>
            <a:rPr lang="en-GB" sz="1400"/>
            <a:t>to the </a:t>
          </a:r>
          <a:r>
            <a:rPr lang="en-GB" sz="1400" b="0"/>
            <a:t>original</a:t>
          </a:r>
          <a:r>
            <a:rPr lang="en-GB" sz="1400"/>
            <a:t> DHS implementation period.</a:t>
          </a:r>
        </a:p>
      </dgm:t>
    </dgm:pt>
    <dgm:pt modelId="{956D6E21-739C-4EE2-B6F9-27538BD5B5C9}" type="parTrans" cxnId="{4417BD32-B2AF-41A0-A3EA-F63AA88E8FEA}">
      <dgm:prSet/>
      <dgm:spPr/>
      <dgm:t>
        <a:bodyPr/>
        <a:lstStyle/>
        <a:p>
          <a:endParaRPr lang="en-GB" sz="2400"/>
        </a:p>
      </dgm:t>
    </dgm:pt>
    <dgm:pt modelId="{B4A33946-072F-419D-8B5A-302E1997FC00}" type="sibTrans" cxnId="{4417BD32-B2AF-41A0-A3EA-F63AA88E8FEA}">
      <dgm:prSet/>
      <dgm:spPr/>
      <dgm:t>
        <a:bodyPr/>
        <a:lstStyle/>
        <a:p>
          <a:endParaRPr lang="en-GB" sz="2400"/>
        </a:p>
      </dgm:t>
    </dgm:pt>
    <dgm:pt modelId="{BF5DB216-AA8A-4EA3-B463-8D0CFF1A594B}">
      <dgm:prSet custT="1"/>
      <dgm:spPr/>
      <dgm:t>
        <a:bodyPr/>
        <a:lstStyle/>
        <a:p>
          <a:r>
            <a:rPr lang="en-GB" sz="1800" b="1"/>
            <a:t>Will residents have to wait until 2035 to see change?</a:t>
          </a:r>
        </a:p>
      </dgm:t>
    </dgm:pt>
    <dgm:pt modelId="{D5576B4F-BBAE-462B-BCC9-96AF6F95D3B7}" type="parTrans" cxnId="{C106D8B6-5D2A-4D73-8FA5-6B5093594AD2}">
      <dgm:prSet/>
      <dgm:spPr/>
      <dgm:t>
        <a:bodyPr/>
        <a:lstStyle/>
        <a:p>
          <a:endParaRPr lang="en-GB" sz="2400"/>
        </a:p>
      </dgm:t>
    </dgm:pt>
    <dgm:pt modelId="{2947AEF7-F3EB-4F03-B39E-6F23BE12A2C1}" type="sibTrans" cxnId="{C106D8B6-5D2A-4D73-8FA5-6B5093594AD2}">
      <dgm:prSet/>
      <dgm:spPr/>
      <dgm:t>
        <a:bodyPr/>
        <a:lstStyle/>
        <a:p>
          <a:endParaRPr lang="en-GB" sz="2400"/>
        </a:p>
      </dgm:t>
    </dgm:pt>
    <dgm:pt modelId="{8D085093-E2CF-44D9-AEAC-3B6F2C1CECEC}">
      <dgm:prSet custT="1"/>
      <dgm:spPr/>
      <dgm:t>
        <a:bodyPr/>
        <a:lstStyle/>
        <a:p>
          <a:r>
            <a:rPr lang="en-GB" sz="1400" b="1"/>
            <a:t>Limited exemptions </a:t>
          </a:r>
          <a:r>
            <a:rPr lang="en-GB" sz="1400"/>
            <a:t>will apply</a:t>
          </a:r>
        </a:p>
      </dgm:t>
    </dgm:pt>
    <dgm:pt modelId="{326BB0F8-C4A0-4629-91D4-6D94B1183497}" type="parTrans" cxnId="{D31A6D1C-BB32-4416-A2D2-E2C12B1EBA8F}">
      <dgm:prSet/>
      <dgm:spPr/>
      <dgm:t>
        <a:bodyPr/>
        <a:lstStyle/>
        <a:p>
          <a:endParaRPr lang="en-GB" sz="1600"/>
        </a:p>
      </dgm:t>
    </dgm:pt>
    <dgm:pt modelId="{57BD6D40-E765-488C-BC7F-A9E6770E1C4E}" type="sibTrans" cxnId="{D31A6D1C-BB32-4416-A2D2-E2C12B1EBA8F}">
      <dgm:prSet/>
      <dgm:spPr/>
      <dgm:t>
        <a:bodyPr/>
        <a:lstStyle/>
        <a:p>
          <a:endParaRPr lang="en-GB" sz="1600"/>
        </a:p>
      </dgm:t>
    </dgm:pt>
    <dgm:pt modelId="{02A15AD7-C7E2-4ECB-9141-10B1EAE32DC8}">
      <dgm:prSet custT="1"/>
      <dgm:spPr/>
      <dgm:t>
        <a:bodyPr/>
        <a:lstStyle/>
        <a:p>
          <a:endParaRPr lang="en-GB" sz="1400"/>
        </a:p>
      </dgm:t>
    </dgm:pt>
    <dgm:pt modelId="{A8FE41E8-4073-4FAA-AF12-A7AF0DC1B90D}" type="parTrans" cxnId="{F27D1877-9215-49DA-863A-47A9FC9CA895}">
      <dgm:prSet/>
      <dgm:spPr/>
      <dgm:t>
        <a:bodyPr/>
        <a:lstStyle/>
        <a:p>
          <a:endParaRPr lang="en-GB" sz="1600"/>
        </a:p>
      </dgm:t>
    </dgm:pt>
    <dgm:pt modelId="{F6800E42-820D-4D73-8F63-F51F2F0E73AD}" type="sibTrans" cxnId="{F27D1877-9215-49DA-863A-47A9FC9CA895}">
      <dgm:prSet/>
      <dgm:spPr/>
      <dgm:t>
        <a:bodyPr/>
        <a:lstStyle/>
        <a:p>
          <a:endParaRPr lang="en-GB" sz="1600"/>
        </a:p>
      </dgm:t>
    </dgm:pt>
    <dgm:pt modelId="{16BA3765-64CA-4CA4-9BAB-78E7C487960A}">
      <dgm:prSet custT="1"/>
      <dgm:spPr/>
      <dgm:t>
        <a:bodyPr/>
        <a:lstStyle/>
        <a:p>
          <a:endParaRPr lang="en-GB" sz="1400"/>
        </a:p>
      </dgm:t>
    </dgm:pt>
    <dgm:pt modelId="{BCB30095-64A8-4365-AABD-8051F6EC81FA}" type="parTrans" cxnId="{06CB55D3-90C6-4FC2-8EBA-7951F37AC1AB}">
      <dgm:prSet/>
      <dgm:spPr/>
      <dgm:t>
        <a:bodyPr/>
        <a:lstStyle/>
        <a:p>
          <a:endParaRPr lang="en-GB" sz="1600"/>
        </a:p>
      </dgm:t>
    </dgm:pt>
    <dgm:pt modelId="{D0D7D726-FD37-4330-BCBA-9C8BB49565C5}" type="sibTrans" cxnId="{06CB55D3-90C6-4FC2-8EBA-7951F37AC1AB}">
      <dgm:prSet/>
      <dgm:spPr/>
      <dgm:t>
        <a:bodyPr/>
        <a:lstStyle/>
        <a:p>
          <a:endParaRPr lang="en-GB" sz="1600"/>
        </a:p>
      </dgm:t>
    </dgm:pt>
    <dgm:pt modelId="{7E750A62-C3C1-47E5-A021-06C18617C61D}">
      <dgm:prSet custT="1"/>
      <dgm:spPr/>
      <dgm:t>
        <a:bodyPr/>
        <a:lstStyle/>
        <a:p>
          <a:r>
            <a:rPr lang="en-GB" sz="1400" b="1"/>
            <a:t>Awaab’s Law</a:t>
          </a:r>
          <a:r>
            <a:rPr lang="en-GB" sz="1400" b="0"/>
            <a:t> and </a:t>
          </a:r>
          <a:r>
            <a:rPr lang="en-GB" sz="1400" b="1"/>
            <a:t>MEES</a:t>
          </a:r>
          <a:r>
            <a:rPr lang="en-GB" sz="1400" b="0"/>
            <a:t> will apply </a:t>
          </a:r>
          <a:r>
            <a:rPr lang="en-GB" sz="1400"/>
            <a:t>ensure tenants are comfortable and safe in their homes.</a:t>
          </a:r>
        </a:p>
      </dgm:t>
    </dgm:pt>
    <dgm:pt modelId="{D4DDEB7E-5180-43BB-A454-563282821B30}" type="parTrans" cxnId="{09A5D278-490C-40E2-84A3-EF3D390F1684}">
      <dgm:prSet/>
      <dgm:spPr/>
      <dgm:t>
        <a:bodyPr/>
        <a:lstStyle/>
        <a:p>
          <a:endParaRPr lang="en-GB" sz="1600"/>
        </a:p>
      </dgm:t>
    </dgm:pt>
    <dgm:pt modelId="{11A4810A-27C6-43B7-A47B-F547053D9A41}" type="sibTrans" cxnId="{09A5D278-490C-40E2-84A3-EF3D390F1684}">
      <dgm:prSet/>
      <dgm:spPr/>
      <dgm:t>
        <a:bodyPr/>
        <a:lstStyle/>
        <a:p>
          <a:endParaRPr lang="en-GB" sz="1600"/>
        </a:p>
      </dgm:t>
    </dgm:pt>
    <dgm:pt modelId="{9AE9F9A4-4494-4372-8337-6F9417524408}">
      <dgm:prSet custT="1"/>
      <dgm:spPr/>
      <dgm:t>
        <a:bodyPr/>
        <a:lstStyle/>
        <a:p>
          <a:endParaRPr lang="en-GB" sz="1400"/>
        </a:p>
      </dgm:t>
    </dgm:pt>
    <dgm:pt modelId="{8756EC36-7B48-426A-BC57-29623EABE0E1}" type="parTrans" cxnId="{38C2D4F7-A9D9-4776-974C-8FFF9D8AA496}">
      <dgm:prSet/>
      <dgm:spPr/>
      <dgm:t>
        <a:bodyPr/>
        <a:lstStyle/>
        <a:p>
          <a:endParaRPr lang="en-GB"/>
        </a:p>
      </dgm:t>
    </dgm:pt>
    <dgm:pt modelId="{A0CA7509-B520-4492-834E-EBE9DA6780F2}" type="sibTrans" cxnId="{38C2D4F7-A9D9-4776-974C-8FFF9D8AA496}">
      <dgm:prSet/>
      <dgm:spPr/>
      <dgm:t>
        <a:bodyPr/>
        <a:lstStyle/>
        <a:p>
          <a:endParaRPr lang="en-GB"/>
        </a:p>
      </dgm:t>
    </dgm:pt>
    <dgm:pt modelId="{75143D35-C153-477D-BF16-74D2B57704B0}">
      <dgm:prSet custT="1"/>
      <dgm:spPr/>
      <dgm:t>
        <a:bodyPr/>
        <a:lstStyle/>
        <a:p>
          <a:r>
            <a:rPr lang="en-GB" sz="1400"/>
            <a:t>We expect to see a </a:t>
          </a:r>
          <a:r>
            <a:rPr lang="en-GB" sz="1400" b="1"/>
            <a:t>steady improvement </a:t>
          </a:r>
          <a:r>
            <a:rPr lang="en-GB" sz="1400"/>
            <a:t>in social housing </a:t>
          </a:r>
          <a:r>
            <a:rPr lang="en-GB" sz="1400" b="1"/>
            <a:t>quality</a:t>
          </a:r>
          <a:r>
            <a:rPr lang="en-GB" sz="1400"/>
            <a:t> </a:t>
          </a:r>
        </a:p>
      </dgm:t>
    </dgm:pt>
    <dgm:pt modelId="{CAFF7EE5-53B5-4CD5-A148-C2F8E8219CE4}" type="parTrans" cxnId="{22BC541B-1441-4AF6-9C04-13B940653E0B}">
      <dgm:prSet/>
      <dgm:spPr/>
      <dgm:t>
        <a:bodyPr/>
        <a:lstStyle/>
        <a:p>
          <a:endParaRPr lang="en-GB"/>
        </a:p>
      </dgm:t>
    </dgm:pt>
    <dgm:pt modelId="{898FB273-806B-44E1-A972-1A1DF6E81AE4}" type="sibTrans" cxnId="{22BC541B-1441-4AF6-9C04-13B940653E0B}">
      <dgm:prSet/>
      <dgm:spPr/>
      <dgm:t>
        <a:bodyPr/>
        <a:lstStyle/>
        <a:p>
          <a:endParaRPr lang="en-GB"/>
        </a:p>
      </dgm:t>
    </dgm:pt>
    <dgm:pt modelId="{4082D46F-02A3-4C88-85C7-2D8A0B4168EC}">
      <dgm:prSet custT="1"/>
      <dgm:spPr/>
      <dgm:t>
        <a:bodyPr/>
        <a:lstStyle/>
        <a:p>
          <a:endParaRPr lang="en-GB" sz="1400"/>
        </a:p>
      </dgm:t>
    </dgm:pt>
    <dgm:pt modelId="{EA1DC579-13C8-480C-87D3-27D69C99B0B5}" type="parTrans" cxnId="{42BED155-5576-4090-A0DA-83502D0F5EC4}">
      <dgm:prSet/>
      <dgm:spPr/>
      <dgm:t>
        <a:bodyPr/>
        <a:lstStyle/>
        <a:p>
          <a:endParaRPr lang="en-GB"/>
        </a:p>
      </dgm:t>
    </dgm:pt>
    <dgm:pt modelId="{99D9D7B6-7A4E-4525-A6E3-DC7FD1BAF8C5}" type="sibTrans" cxnId="{42BED155-5576-4090-A0DA-83502D0F5EC4}">
      <dgm:prSet/>
      <dgm:spPr/>
      <dgm:t>
        <a:bodyPr/>
        <a:lstStyle/>
        <a:p>
          <a:endParaRPr lang="en-GB"/>
        </a:p>
      </dgm:t>
    </dgm:pt>
    <dgm:pt modelId="{30C11CC3-70C8-4954-86F7-ACF68886F5B9}" type="pres">
      <dgm:prSet presAssocID="{D1C9CE0D-63A7-47F6-87EA-A82E33550D44}" presName="diagram" presStyleCnt="0">
        <dgm:presLayoutVars>
          <dgm:dir/>
          <dgm:resizeHandles val="exact"/>
        </dgm:presLayoutVars>
      </dgm:prSet>
      <dgm:spPr/>
    </dgm:pt>
    <dgm:pt modelId="{AEE9EF67-247E-4C58-B78C-E8BEAFCE4C56}" type="pres">
      <dgm:prSet presAssocID="{9A0A303B-0385-4F25-B45D-50813CD5DFEE}" presName="node" presStyleLbl="node1" presStyleIdx="0" presStyleCnt="4">
        <dgm:presLayoutVars>
          <dgm:bulletEnabled val="1"/>
        </dgm:presLayoutVars>
      </dgm:prSet>
      <dgm:spPr/>
    </dgm:pt>
    <dgm:pt modelId="{8DAA5627-D55E-4379-BC0C-E33CD86FC7EA}" type="pres">
      <dgm:prSet presAssocID="{D6AA5292-7E36-433D-BE45-936B2169EBD0}" presName="sibTrans" presStyleCnt="0"/>
      <dgm:spPr/>
    </dgm:pt>
    <dgm:pt modelId="{75ADF715-F154-44A2-87BB-AE476508916C}" type="pres">
      <dgm:prSet presAssocID="{6A8C3A6F-73B0-4127-BA61-8BA396A6E321}" presName="node" presStyleLbl="node1" presStyleIdx="1" presStyleCnt="4">
        <dgm:presLayoutVars>
          <dgm:bulletEnabled val="1"/>
        </dgm:presLayoutVars>
      </dgm:prSet>
      <dgm:spPr/>
    </dgm:pt>
    <dgm:pt modelId="{E951497A-E18F-4A9E-87D1-FFA0C6D6B8DC}" type="pres">
      <dgm:prSet presAssocID="{D3E43D7F-92CA-40A7-ABAC-DBCA2CA31913}" presName="sibTrans" presStyleCnt="0"/>
      <dgm:spPr/>
    </dgm:pt>
    <dgm:pt modelId="{9BA302CC-34BF-4D37-B128-FD00156D94EF}" type="pres">
      <dgm:prSet presAssocID="{5162529E-1B43-433A-98C6-5CD94AC1239F}" presName="node" presStyleLbl="node1" presStyleIdx="2" presStyleCnt="4">
        <dgm:presLayoutVars>
          <dgm:bulletEnabled val="1"/>
        </dgm:presLayoutVars>
      </dgm:prSet>
      <dgm:spPr/>
    </dgm:pt>
    <dgm:pt modelId="{FB9CAC7E-9B27-44AE-B9FC-D2069341C554}" type="pres">
      <dgm:prSet presAssocID="{A8A4EE37-94AE-4F93-8332-6BA100D572D6}" presName="sibTrans" presStyleCnt="0"/>
      <dgm:spPr/>
    </dgm:pt>
    <dgm:pt modelId="{A843D0E3-C07C-49D8-986B-A044AAE7E26B}" type="pres">
      <dgm:prSet presAssocID="{BF5DB216-AA8A-4EA3-B463-8D0CFF1A594B}" presName="node" presStyleLbl="node1" presStyleIdx="3" presStyleCnt="4">
        <dgm:presLayoutVars>
          <dgm:bulletEnabled val="1"/>
        </dgm:presLayoutVars>
      </dgm:prSet>
      <dgm:spPr/>
    </dgm:pt>
  </dgm:ptLst>
  <dgm:cxnLst>
    <dgm:cxn modelId="{F38E9404-3C1F-4BDC-9CF3-E4205D8E1794}" type="presOf" srcId="{02A15AD7-C7E2-4ECB-9141-10B1EAE32DC8}" destId="{75ADF715-F154-44A2-87BB-AE476508916C}" srcOrd="0" destOrd="2" presId="urn:microsoft.com/office/officeart/2005/8/layout/default"/>
    <dgm:cxn modelId="{369A6908-8DC6-428E-A3C6-6566FD0AC4D7}" type="presOf" srcId="{4BA021A5-C628-4430-8787-B96BC3A950C0}" destId="{9BA302CC-34BF-4D37-B128-FD00156D94EF}" srcOrd="0" destOrd="3" presId="urn:microsoft.com/office/officeart/2005/8/layout/default"/>
    <dgm:cxn modelId="{22BC541B-1441-4AF6-9C04-13B940653E0B}" srcId="{BF5DB216-AA8A-4EA3-B463-8D0CFF1A594B}" destId="{75143D35-C153-477D-BF16-74D2B57704B0}" srcOrd="0" destOrd="0" parTransId="{CAFF7EE5-53B5-4CD5-A148-C2F8E8219CE4}" sibTransId="{898FB273-806B-44E1-A972-1A1DF6E81AE4}"/>
    <dgm:cxn modelId="{D31A6D1C-BB32-4416-A2D2-E2C12B1EBA8F}" srcId="{6A8C3A6F-73B0-4127-BA61-8BA396A6E321}" destId="{8D085093-E2CF-44D9-AEAC-3B6F2C1CECEC}" srcOrd="2" destOrd="0" parTransId="{326BB0F8-C4A0-4629-91D4-6D94B1183497}" sibTransId="{57BD6D40-E765-488C-BC7F-A9E6770E1C4E}"/>
    <dgm:cxn modelId="{5640DD21-8D7D-4C61-A1B5-60EEF404D8C1}" type="presOf" srcId="{BF5DB216-AA8A-4EA3-B463-8D0CFF1A594B}" destId="{A843D0E3-C07C-49D8-986B-A044AAE7E26B}" srcOrd="0" destOrd="0" presId="urn:microsoft.com/office/officeart/2005/8/layout/default"/>
    <dgm:cxn modelId="{FCDE6A22-927D-4775-8BEA-E23E737848B1}" type="presOf" srcId="{F14BE12B-6059-406E-A511-A5C9C6DB255E}" destId="{AEE9EF67-247E-4C58-B78C-E8BEAFCE4C56}" srcOrd="0" destOrd="1" presId="urn:microsoft.com/office/officeart/2005/8/layout/default"/>
    <dgm:cxn modelId="{62083430-D353-401D-9258-1075C1297056}" srcId="{9A0A303B-0385-4F25-B45D-50813CD5DFEE}" destId="{F14BE12B-6059-406E-A511-A5C9C6DB255E}" srcOrd="0" destOrd="0" parTransId="{8FA102E5-501C-4BA1-AC29-4D2BF5D12EB0}" sibTransId="{15EECA22-8B60-423F-8244-9021C548DD56}"/>
    <dgm:cxn modelId="{4417BD32-B2AF-41A0-A3EA-F63AA88E8FEA}" srcId="{5162529E-1B43-433A-98C6-5CD94AC1239F}" destId="{4BA021A5-C628-4430-8787-B96BC3A950C0}" srcOrd="2" destOrd="0" parTransId="{956D6E21-739C-4EE2-B6F9-27538BD5B5C9}" sibTransId="{B4A33946-072F-419D-8B5A-302E1997FC00}"/>
    <dgm:cxn modelId="{6879AE33-34FF-463E-8870-6C431D6C8F58}" type="presOf" srcId="{88A487AA-8016-4E60-9420-00464D6C3CDD}" destId="{AEE9EF67-247E-4C58-B78C-E8BEAFCE4C56}" srcOrd="0" destOrd="3" presId="urn:microsoft.com/office/officeart/2005/8/layout/default"/>
    <dgm:cxn modelId="{17F1AD34-0323-440A-BC6E-0AF7F7D63CB6}" type="presOf" srcId="{7E750A62-C3C1-47E5-A021-06C18617C61D}" destId="{A843D0E3-C07C-49D8-986B-A044AAE7E26B}" srcOrd="0" destOrd="3" presId="urn:microsoft.com/office/officeart/2005/8/layout/default"/>
    <dgm:cxn modelId="{E10AAA5C-DAAF-48E0-BFB0-AB81B7DE921B}" srcId="{9A0A303B-0385-4F25-B45D-50813CD5DFEE}" destId="{5F62C56F-1E34-44A8-91E7-D90668297864}" srcOrd="1" destOrd="0" parTransId="{1FFD7CF5-7A8A-4CF5-AD21-35E47697DF7E}" sibTransId="{FB4C3025-2FED-4AE0-834D-9DFD52193DA1}"/>
    <dgm:cxn modelId="{0E8EAF5E-F35B-4513-93BC-AAD0B84BBD1A}" type="presOf" srcId="{D1C9CE0D-63A7-47F6-87EA-A82E33550D44}" destId="{30C11CC3-70C8-4954-86F7-ACF68886F5B9}" srcOrd="0" destOrd="0" presId="urn:microsoft.com/office/officeart/2005/8/layout/default"/>
    <dgm:cxn modelId="{C6436465-082D-4630-8953-421547EECC9C}" srcId="{D1C9CE0D-63A7-47F6-87EA-A82E33550D44}" destId="{9A0A303B-0385-4F25-B45D-50813CD5DFEE}" srcOrd="0" destOrd="0" parTransId="{2B035987-825D-45E1-B1A7-C95C2B29EDE0}" sibTransId="{D6AA5292-7E36-433D-BE45-936B2169EBD0}"/>
    <dgm:cxn modelId="{852B6E66-6F2A-4A61-B07F-C03345373781}" type="presOf" srcId="{4082D46F-02A3-4C88-85C7-2D8A0B4168EC}" destId="{A843D0E3-C07C-49D8-986B-A044AAE7E26B}" srcOrd="0" destOrd="2" presId="urn:microsoft.com/office/officeart/2005/8/layout/default"/>
    <dgm:cxn modelId="{2E54FB48-C5F0-4088-B07B-7613A83EC753}" type="presOf" srcId="{9A0A303B-0385-4F25-B45D-50813CD5DFEE}" destId="{AEE9EF67-247E-4C58-B78C-E8BEAFCE4C56}" srcOrd="0" destOrd="0" presId="urn:microsoft.com/office/officeart/2005/8/layout/default"/>
    <dgm:cxn modelId="{474EA94A-CBD9-4F76-B341-9456188912E7}" srcId="{D1C9CE0D-63A7-47F6-87EA-A82E33550D44}" destId="{5162529E-1B43-433A-98C6-5CD94AC1239F}" srcOrd="2" destOrd="0" parTransId="{93DC2E10-D798-485D-AC52-C6560CCC5B18}" sibTransId="{A8A4EE37-94AE-4F93-8332-6BA100D572D6}"/>
    <dgm:cxn modelId="{79D25B53-5D32-4501-AFE2-E1357B7B09FA}" type="presOf" srcId="{16B3B7A5-01E3-49BE-B7FB-9D2DD8E472A3}" destId="{9BA302CC-34BF-4D37-B128-FD00156D94EF}" srcOrd="0" destOrd="1" presId="urn:microsoft.com/office/officeart/2005/8/layout/default"/>
    <dgm:cxn modelId="{42BED155-5576-4090-A0DA-83502D0F5EC4}" srcId="{BF5DB216-AA8A-4EA3-B463-8D0CFF1A594B}" destId="{4082D46F-02A3-4C88-85C7-2D8A0B4168EC}" srcOrd="1" destOrd="0" parTransId="{EA1DC579-13C8-480C-87D3-27D69C99B0B5}" sibTransId="{99D9D7B6-7A4E-4525-A6E3-DC7FD1BAF8C5}"/>
    <dgm:cxn modelId="{F27D1877-9215-49DA-863A-47A9FC9CA895}" srcId="{6A8C3A6F-73B0-4127-BA61-8BA396A6E321}" destId="{02A15AD7-C7E2-4ECB-9141-10B1EAE32DC8}" srcOrd="1" destOrd="0" parTransId="{A8FE41E8-4073-4FAA-AF12-A7AF0DC1B90D}" sibTransId="{F6800E42-820D-4D73-8F63-F51F2F0E73AD}"/>
    <dgm:cxn modelId="{09A5D278-490C-40E2-84A3-EF3D390F1684}" srcId="{BF5DB216-AA8A-4EA3-B463-8D0CFF1A594B}" destId="{7E750A62-C3C1-47E5-A021-06C18617C61D}" srcOrd="2" destOrd="0" parTransId="{D4DDEB7E-5180-43BB-A454-563282821B30}" sibTransId="{11A4810A-27C6-43B7-A47B-F547053D9A41}"/>
    <dgm:cxn modelId="{0A760159-C2C2-4A26-B3F7-8A050A53CFB3}" srcId="{9A0A303B-0385-4F25-B45D-50813CD5DFEE}" destId="{88A487AA-8016-4E60-9420-00464D6C3CDD}" srcOrd="2" destOrd="0" parTransId="{18FAEC95-6510-49DA-A4D5-C25361F66A73}" sibTransId="{099C05DB-765C-4AC6-BF00-F84253E3CAC6}"/>
    <dgm:cxn modelId="{C3369979-B067-4515-ADEE-080047CD677A}" type="presOf" srcId="{9AE9F9A4-4494-4372-8337-6F9417524408}" destId="{A843D0E3-C07C-49D8-986B-A044AAE7E26B}" srcOrd="0" destOrd="4" presId="urn:microsoft.com/office/officeart/2005/8/layout/default"/>
    <dgm:cxn modelId="{6CF8827E-CACE-48EA-AE30-E64D36D551B5}" type="presOf" srcId="{5F62C56F-1E34-44A8-91E7-D90668297864}" destId="{AEE9EF67-247E-4C58-B78C-E8BEAFCE4C56}" srcOrd="0" destOrd="2" presId="urn:microsoft.com/office/officeart/2005/8/layout/default"/>
    <dgm:cxn modelId="{0D952784-F8B9-426E-9C08-1D69747A74CB}" type="presOf" srcId="{6A8C3A6F-73B0-4127-BA61-8BA396A6E321}" destId="{75ADF715-F154-44A2-87BB-AE476508916C}" srcOrd="0" destOrd="0" presId="urn:microsoft.com/office/officeart/2005/8/layout/default"/>
    <dgm:cxn modelId="{727CE191-185E-4915-91FD-2792742D09BD}" type="presOf" srcId="{16BA3765-64CA-4CA4-9BAB-78E7C487960A}" destId="{9BA302CC-34BF-4D37-B128-FD00156D94EF}" srcOrd="0" destOrd="2" presId="urn:microsoft.com/office/officeart/2005/8/layout/default"/>
    <dgm:cxn modelId="{9FDE559F-A22E-49AC-9200-5FD396CB2244}" srcId="{5162529E-1B43-433A-98C6-5CD94AC1239F}" destId="{16B3B7A5-01E3-49BE-B7FB-9D2DD8E472A3}" srcOrd="0" destOrd="0" parTransId="{4A8DB36E-2271-421A-906C-EB80D1E9BD88}" sibTransId="{24EAC20D-88E8-477E-BB14-5C9A2AF17BA4}"/>
    <dgm:cxn modelId="{E4BCCEAE-E1A9-4155-97AF-701F8986C7CF}" srcId="{6A8C3A6F-73B0-4127-BA61-8BA396A6E321}" destId="{B95ED653-5A07-4115-A458-585A2344C7A3}" srcOrd="0" destOrd="0" parTransId="{BB9AB536-27B8-4EE6-847B-DFE777AB2F0E}" sibTransId="{4F17757B-F09D-4AD9-A0C8-A34BCBC1C49A}"/>
    <dgm:cxn modelId="{C106D8B6-5D2A-4D73-8FA5-6B5093594AD2}" srcId="{D1C9CE0D-63A7-47F6-87EA-A82E33550D44}" destId="{BF5DB216-AA8A-4EA3-B463-8D0CFF1A594B}" srcOrd="3" destOrd="0" parTransId="{D5576B4F-BBAE-462B-BCC9-96AF6F95D3B7}" sibTransId="{2947AEF7-F3EB-4F03-B39E-6F23BE12A2C1}"/>
    <dgm:cxn modelId="{75C4E1B8-B9DD-4578-AC87-0A05BB0A4C0F}" type="presOf" srcId="{75143D35-C153-477D-BF16-74D2B57704B0}" destId="{A843D0E3-C07C-49D8-986B-A044AAE7E26B}" srcOrd="0" destOrd="1" presId="urn:microsoft.com/office/officeart/2005/8/layout/default"/>
    <dgm:cxn modelId="{234B91CD-2613-4252-95EC-CBA9BFCB1F09}" type="presOf" srcId="{5162529E-1B43-433A-98C6-5CD94AC1239F}" destId="{9BA302CC-34BF-4D37-B128-FD00156D94EF}" srcOrd="0" destOrd="0" presId="urn:microsoft.com/office/officeart/2005/8/layout/default"/>
    <dgm:cxn modelId="{06CB55D3-90C6-4FC2-8EBA-7951F37AC1AB}" srcId="{5162529E-1B43-433A-98C6-5CD94AC1239F}" destId="{16BA3765-64CA-4CA4-9BAB-78E7C487960A}" srcOrd="1" destOrd="0" parTransId="{BCB30095-64A8-4365-AABD-8051F6EC81FA}" sibTransId="{D0D7D726-FD37-4330-BCBA-9C8BB49565C5}"/>
    <dgm:cxn modelId="{9FAF48D5-FA54-41DF-955D-3898A0137AE8}" type="presOf" srcId="{8D085093-E2CF-44D9-AEAC-3B6F2C1CECEC}" destId="{75ADF715-F154-44A2-87BB-AE476508916C}" srcOrd="0" destOrd="3" presId="urn:microsoft.com/office/officeart/2005/8/layout/default"/>
    <dgm:cxn modelId="{F21521D8-9E5F-464D-8623-C79577A2862F}" type="presOf" srcId="{B95ED653-5A07-4115-A458-585A2344C7A3}" destId="{75ADF715-F154-44A2-87BB-AE476508916C}" srcOrd="0" destOrd="1" presId="urn:microsoft.com/office/officeart/2005/8/layout/default"/>
    <dgm:cxn modelId="{618C14F6-828E-4FD0-BAAE-AA3088AD35EB}" srcId="{D1C9CE0D-63A7-47F6-87EA-A82E33550D44}" destId="{6A8C3A6F-73B0-4127-BA61-8BA396A6E321}" srcOrd="1" destOrd="0" parTransId="{30250B61-FFA9-4D3A-82C8-693CF57AD8E3}" sibTransId="{D3E43D7F-92CA-40A7-ABAC-DBCA2CA31913}"/>
    <dgm:cxn modelId="{38C2D4F7-A9D9-4776-974C-8FFF9D8AA496}" srcId="{BF5DB216-AA8A-4EA3-B463-8D0CFF1A594B}" destId="{9AE9F9A4-4494-4372-8337-6F9417524408}" srcOrd="3" destOrd="0" parTransId="{8756EC36-7B48-426A-BC57-29623EABE0E1}" sibTransId="{A0CA7509-B520-4492-834E-EBE9DA6780F2}"/>
    <dgm:cxn modelId="{10B1F978-82A6-48A8-AE9A-E65A5503FF87}" type="presParOf" srcId="{30C11CC3-70C8-4954-86F7-ACF68886F5B9}" destId="{AEE9EF67-247E-4C58-B78C-E8BEAFCE4C56}" srcOrd="0" destOrd="0" presId="urn:microsoft.com/office/officeart/2005/8/layout/default"/>
    <dgm:cxn modelId="{AAC89B49-EF07-4F06-91A4-726ECF207D28}" type="presParOf" srcId="{30C11CC3-70C8-4954-86F7-ACF68886F5B9}" destId="{8DAA5627-D55E-4379-BC0C-E33CD86FC7EA}" srcOrd="1" destOrd="0" presId="urn:microsoft.com/office/officeart/2005/8/layout/default"/>
    <dgm:cxn modelId="{DB0F9CEC-536C-4667-9595-3ABAA1E890FE}" type="presParOf" srcId="{30C11CC3-70C8-4954-86F7-ACF68886F5B9}" destId="{75ADF715-F154-44A2-87BB-AE476508916C}" srcOrd="2" destOrd="0" presId="urn:microsoft.com/office/officeart/2005/8/layout/default"/>
    <dgm:cxn modelId="{3E55E571-8DBF-4EB0-9A1F-71AFF73FA985}" type="presParOf" srcId="{30C11CC3-70C8-4954-86F7-ACF68886F5B9}" destId="{E951497A-E18F-4A9E-87D1-FFA0C6D6B8DC}" srcOrd="3" destOrd="0" presId="urn:microsoft.com/office/officeart/2005/8/layout/default"/>
    <dgm:cxn modelId="{3E6C73C2-D97C-4EDA-8743-F4E9DD67D673}" type="presParOf" srcId="{30C11CC3-70C8-4954-86F7-ACF68886F5B9}" destId="{9BA302CC-34BF-4D37-B128-FD00156D94EF}" srcOrd="4" destOrd="0" presId="urn:microsoft.com/office/officeart/2005/8/layout/default"/>
    <dgm:cxn modelId="{DAE5A2FF-8A1A-44C1-B0BE-399B6C236F60}" type="presParOf" srcId="{30C11CC3-70C8-4954-86F7-ACF68886F5B9}" destId="{FB9CAC7E-9B27-44AE-B9FC-D2069341C554}" srcOrd="5" destOrd="0" presId="urn:microsoft.com/office/officeart/2005/8/layout/default"/>
    <dgm:cxn modelId="{B824E316-BF95-431D-A360-D9DCF0B39593}" type="presParOf" srcId="{30C11CC3-70C8-4954-86F7-ACF68886F5B9}" destId="{A843D0E3-C07C-49D8-986B-A044AAE7E26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C9CE0D-63A7-47F6-87EA-A82E33550D4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9A0A303B-0385-4F25-B45D-50813CD5DFEE}">
      <dgm:prSet custT="1"/>
      <dgm:spPr/>
      <dgm:t>
        <a:bodyPr/>
        <a:lstStyle/>
        <a:p>
          <a:r>
            <a:rPr lang="en-GB" sz="1800" b="1"/>
            <a:t>When will the DHS come into force?</a:t>
          </a:r>
          <a:endParaRPr lang="en-GB" sz="1800"/>
        </a:p>
      </dgm:t>
    </dgm:pt>
    <dgm:pt modelId="{2B035987-825D-45E1-B1A7-C95C2B29EDE0}" type="parTrans" cxnId="{C6436465-082D-4630-8953-421547EECC9C}">
      <dgm:prSet/>
      <dgm:spPr/>
      <dgm:t>
        <a:bodyPr/>
        <a:lstStyle/>
        <a:p>
          <a:endParaRPr lang="en-GB" sz="2400"/>
        </a:p>
      </dgm:t>
    </dgm:pt>
    <dgm:pt modelId="{D6AA5292-7E36-433D-BE45-936B2169EBD0}" type="sibTrans" cxnId="{C6436465-082D-4630-8953-421547EECC9C}">
      <dgm:prSet/>
      <dgm:spPr/>
      <dgm:t>
        <a:bodyPr/>
        <a:lstStyle/>
        <a:p>
          <a:endParaRPr lang="en-GB" sz="2400"/>
        </a:p>
      </dgm:t>
    </dgm:pt>
    <dgm:pt modelId="{F14BE12B-6059-406E-A511-A5C9C6DB255E}">
      <dgm:prSet custT="1"/>
      <dgm:spPr/>
      <dgm:t>
        <a:bodyPr/>
        <a:lstStyle/>
        <a:p>
          <a:r>
            <a:rPr lang="en-GB" sz="1400"/>
            <a:t>The DHS will apply to private housing from either </a:t>
          </a:r>
          <a:r>
            <a:rPr lang="en-GB" sz="1400" b="1"/>
            <a:t>2035</a:t>
          </a:r>
          <a:r>
            <a:rPr lang="en-GB" sz="1400"/>
            <a:t> or </a:t>
          </a:r>
          <a:r>
            <a:rPr lang="en-GB" sz="1400" b="1"/>
            <a:t>2037</a:t>
          </a:r>
          <a:r>
            <a:rPr lang="en-GB" sz="1400"/>
            <a:t>. </a:t>
          </a:r>
        </a:p>
      </dgm:t>
    </dgm:pt>
    <dgm:pt modelId="{8FA102E5-501C-4BA1-AC29-4D2BF5D12EB0}" type="parTrans" cxnId="{62083430-D353-401D-9258-1075C1297056}">
      <dgm:prSet/>
      <dgm:spPr/>
      <dgm:t>
        <a:bodyPr/>
        <a:lstStyle/>
        <a:p>
          <a:endParaRPr lang="en-GB" sz="2400"/>
        </a:p>
      </dgm:t>
    </dgm:pt>
    <dgm:pt modelId="{15EECA22-8B60-423F-8244-9021C548DD56}" type="sibTrans" cxnId="{62083430-D353-401D-9258-1075C1297056}">
      <dgm:prSet/>
      <dgm:spPr/>
      <dgm:t>
        <a:bodyPr/>
        <a:lstStyle/>
        <a:p>
          <a:endParaRPr lang="en-GB" sz="2400"/>
        </a:p>
      </dgm:t>
    </dgm:pt>
    <dgm:pt modelId="{6A8C3A6F-73B0-4127-BA61-8BA396A6E321}">
      <dgm:prSet custT="1"/>
      <dgm:spPr/>
      <dgm:t>
        <a:bodyPr/>
        <a:lstStyle/>
        <a:p>
          <a:r>
            <a:rPr lang="en-GB" sz="1800" b="1"/>
            <a:t>How will the DHS be implemented in private housing?</a:t>
          </a:r>
          <a:endParaRPr lang="en-GB" sz="1800"/>
        </a:p>
      </dgm:t>
    </dgm:pt>
    <dgm:pt modelId="{30250B61-FFA9-4D3A-82C8-693CF57AD8E3}" type="parTrans" cxnId="{618C14F6-828E-4FD0-BAAE-AA3088AD35EB}">
      <dgm:prSet/>
      <dgm:spPr/>
      <dgm:t>
        <a:bodyPr/>
        <a:lstStyle/>
        <a:p>
          <a:endParaRPr lang="en-GB" sz="2400"/>
        </a:p>
      </dgm:t>
    </dgm:pt>
    <dgm:pt modelId="{D3E43D7F-92CA-40A7-ABAC-DBCA2CA31913}" type="sibTrans" cxnId="{618C14F6-828E-4FD0-BAAE-AA3088AD35EB}">
      <dgm:prSet/>
      <dgm:spPr/>
      <dgm:t>
        <a:bodyPr/>
        <a:lstStyle/>
        <a:p>
          <a:endParaRPr lang="en-GB" sz="2400"/>
        </a:p>
      </dgm:t>
    </dgm:pt>
    <dgm:pt modelId="{B95ED653-5A07-4115-A458-585A2344C7A3}">
      <dgm:prSet custT="1"/>
      <dgm:spPr/>
      <dgm:t>
        <a:bodyPr/>
        <a:lstStyle/>
        <a:p>
          <a:r>
            <a:rPr lang="en-GB" sz="1400"/>
            <a:t>The DHS will </a:t>
          </a:r>
          <a:r>
            <a:rPr lang="en-GB" sz="1400" b="0"/>
            <a:t>be enforced by</a:t>
          </a:r>
          <a:r>
            <a:rPr lang="en-GB" sz="1400" b="1"/>
            <a:t> local authorities</a:t>
          </a:r>
          <a:r>
            <a:rPr lang="en-GB" sz="1400" b="0"/>
            <a:t>, in line with current HHSRS arrangements</a:t>
          </a:r>
          <a:r>
            <a:rPr lang="en-GB" sz="1400" b="1"/>
            <a:t>. </a:t>
          </a:r>
          <a:endParaRPr lang="en-GB" sz="1400"/>
        </a:p>
      </dgm:t>
    </dgm:pt>
    <dgm:pt modelId="{BB9AB536-27B8-4EE6-847B-DFE777AB2F0E}" type="parTrans" cxnId="{E4BCCEAE-E1A9-4155-97AF-701F8986C7CF}">
      <dgm:prSet/>
      <dgm:spPr/>
      <dgm:t>
        <a:bodyPr/>
        <a:lstStyle/>
        <a:p>
          <a:endParaRPr lang="en-GB" sz="2400"/>
        </a:p>
      </dgm:t>
    </dgm:pt>
    <dgm:pt modelId="{4F17757B-F09D-4AD9-A0C8-A34BCBC1C49A}" type="sibTrans" cxnId="{E4BCCEAE-E1A9-4155-97AF-701F8986C7CF}">
      <dgm:prSet/>
      <dgm:spPr/>
      <dgm:t>
        <a:bodyPr/>
        <a:lstStyle/>
        <a:p>
          <a:endParaRPr lang="en-GB" sz="2400"/>
        </a:p>
      </dgm:t>
    </dgm:pt>
    <dgm:pt modelId="{88A487AA-8016-4E60-9420-00464D6C3CDD}">
      <dgm:prSet custT="1"/>
      <dgm:spPr/>
      <dgm:t>
        <a:bodyPr/>
        <a:lstStyle/>
        <a:p>
          <a:r>
            <a:rPr lang="en-GB" sz="1400"/>
            <a:t>We will confirm the standard by the </a:t>
          </a:r>
          <a:r>
            <a:rPr lang="en-GB" sz="1400" b="1"/>
            <a:t>end of the year </a:t>
          </a:r>
        </a:p>
      </dgm:t>
    </dgm:pt>
    <dgm:pt modelId="{18FAEC95-6510-49DA-A4D5-C25361F66A73}" type="parTrans" cxnId="{0A760159-C2C2-4A26-B3F7-8A050A53CFB3}">
      <dgm:prSet/>
      <dgm:spPr/>
      <dgm:t>
        <a:bodyPr/>
        <a:lstStyle/>
        <a:p>
          <a:endParaRPr lang="en-GB" sz="2400"/>
        </a:p>
      </dgm:t>
    </dgm:pt>
    <dgm:pt modelId="{099C05DB-765C-4AC6-BF00-F84253E3CAC6}" type="sibTrans" cxnId="{0A760159-C2C2-4A26-B3F7-8A050A53CFB3}">
      <dgm:prSet/>
      <dgm:spPr/>
      <dgm:t>
        <a:bodyPr/>
        <a:lstStyle/>
        <a:p>
          <a:endParaRPr lang="en-GB" sz="2400"/>
        </a:p>
      </dgm:t>
    </dgm:pt>
    <dgm:pt modelId="{5F62C56F-1E34-44A8-91E7-D90668297864}">
      <dgm:prSet custT="1"/>
      <dgm:spPr/>
      <dgm:t>
        <a:bodyPr/>
        <a:lstStyle/>
        <a:p>
          <a:endParaRPr lang="en-GB" sz="1400"/>
        </a:p>
      </dgm:t>
    </dgm:pt>
    <dgm:pt modelId="{1FFD7CF5-7A8A-4CF5-AD21-35E47697DF7E}" type="parTrans" cxnId="{E10AAA5C-DAAF-48E0-BFB0-AB81B7DE921B}">
      <dgm:prSet/>
      <dgm:spPr/>
      <dgm:t>
        <a:bodyPr/>
        <a:lstStyle/>
        <a:p>
          <a:endParaRPr lang="en-GB" sz="2400"/>
        </a:p>
      </dgm:t>
    </dgm:pt>
    <dgm:pt modelId="{FB4C3025-2FED-4AE0-834D-9DFD52193DA1}" type="sibTrans" cxnId="{E10AAA5C-DAAF-48E0-BFB0-AB81B7DE921B}">
      <dgm:prSet/>
      <dgm:spPr/>
      <dgm:t>
        <a:bodyPr/>
        <a:lstStyle/>
        <a:p>
          <a:endParaRPr lang="en-GB" sz="2400"/>
        </a:p>
      </dgm:t>
    </dgm:pt>
    <dgm:pt modelId="{5162529E-1B43-433A-98C6-5CD94AC1239F}">
      <dgm:prSet custT="1"/>
      <dgm:spPr/>
      <dgm:t>
        <a:bodyPr/>
        <a:lstStyle/>
        <a:p>
          <a:r>
            <a:rPr lang="en-GB" sz="1800" b="1"/>
            <a:t>Why have we chosen these dates?</a:t>
          </a:r>
          <a:endParaRPr lang="en-GB" sz="1400"/>
        </a:p>
      </dgm:t>
    </dgm:pt>
    <dgm:pt modelId="{93DC2E10-D798-485D-AC52-C6560CCC5B18}" type="parTrans" cxnId="{474EA94A-CBD9-4F76-B341-9456188912E7}">
      <dgm:prSet/>
      <dgm:spPr/>
      <dgm:t>
        <a:bodyPr/>
        <a:lstStyle/>
        <a:p>
          <a:endParaRPr lang="en-GB" sz="2400"/>
        </a:p>
      </dgm:t>
    </dgm:pt>
    <dgm:pt modelId="{A8A4EE37-94AE-4F93-8332-6BA100D572D6}" type="sibTrans" cxnId="{474EA94A-CBD9-4F76-B341-9456188912E7}">
      <dgm:prSet/>
      <dgm:spPr/>
      <dgm:t>
        <a:bodyPr/>
        <a:lstStyle/>
        <a:p>
          <a:endParaRPr lang="en-GB" sz="2400"/>
        </a:p>
      </dgm:t>
    </dgm:pt>
    <dgm:pt modelId="{4BA021A5-C628-4430-8787-B96BC3A950C0}">
      <dgm:prSet custT="1"/>
      <dgm:spPr/>
      <dgm:t>
        <a:bodyPr/>
        <a:lstStyle/>
        <a:p>
          <a:r>
            <a:rPr lang="en-GB" sz="1400"/>
            <a:t>The timeframe is </a:t>
          </a:r>
          <a:r>
            <a:rPr lang="en-GB" sz="1400" b="1"/>
            <a:t>comparable </a:t>
          </a:r>
          <a:r>
            <a:rPr lang="en-GB" sz="1400"/>
            <a:t>to the </a:t>
          </a:r>
          <a:r>
            <a:rPr lang="en-GB" sz="1400" b="0"/>
            <a:t>original</a:t>
          </a:r>
          <a:r>
            <a:rPr lang="en-GB" sz="1400"/>
            <a:t> DHS implementation period.</a:t>
          </a:r>
        </a:p>
      </dgm:t>
    </dgm:pt>
    <dgm:pt modelId="{956D6E21-739C-4EE2-B6F9-27538BD5B5C9}" type="parTrans" cxnId="{4417BD32-B2AF-41A0-A3EA-F63AA88E8FEA}">
      <dgm:prSet/>
      <dgm:spPr/>
      <dgm:t>
        <a:bodyPr/>
        <a:lstStyle/>
        <a:p>
          <a:endParaRPr lang="en-GB" sz="2400"/>
        </a:p>
      </dgm:t>
    </dgm:pt>
    <dgm:pt modelId="{B4A33946-072F-419D-8B5A-302E1997FC00}" type="sibTrans" cxnId="{4417BD32-B2AF-41A0-A3EA-F63AA88E8FEA}">
      <dgm:prSet/>
      <dgm:spPr/>
      <dgm:t>
        <a:bodyPr/>
        <a:lstStyle/>
        <a:p>
          <a:endParaRPr lang="en-GB" sz="2400"/>
        </a:p>
      </dgm:t>
    </dgm:pt>
    <dgm:pt modelId="{BF5DB216-AA8A-4EA3-B463-8D0CFF1A594B}">
      <dgm:prSet custT="1"/>
      <dgm:spPr/>
      <dgm:t>
        <a:bodyPr/>
        <a:lstStyle/>
        <a:p>
          <a:r>
            <a:rPr lang="en-GB" sz="1800" b="1"/>
            <a:t>Will residents have to wait until 2035 to see change?</a:t>
          </a:r>
        </a:p>
      </dgm:t>
    </dgm:pt>
    <dgm:pt modelId="{D5576B4F-BBAE-462B-BCC9-96AF6F95D3B7}" type="parTrans" cxnId="{C106D8B6-5D2A-4D73-8FA5-6B5093594AD2}">
      <dgm:prSet/>
      <dgm:spPr/>
      <dgm:t>
        <a:bodyPr/>
        <a:lstStyle/>
        <a:p>
          <a:endParaRPr lang="en-GB" sz="2400"/>
        </a:p>
      </dgm:t>
    </dgm:pt>
    <dgm:pt modelId="{2947AEF7-F3EB-4F03-B39E-6F23BE12A2C1}" type="sibTrans" cxnId="{C106D8B6-5D2A-4D73-8FA5-6B5093594AD2}">
      <dgm:prSet/>
      <dgm:spPr/>
      <dgm:t>
        <a:bodyPr/>
        <a:lstStyle/>
        <a:p>
          <a:endParaRPr lang="en-GB" sz="2400"/>
        </a:p>
      </dgm:t>
    </dgm:pt>
    <dgm:pt modelId="{8D085093-E2CF-44D9-AEAC-3B6F2C1CECEC}">
      <dgm:prSet custT="1"/>
      <dgm:spPr/>
      <dgm:t>
        <a:bodyPr/>
        <a:lstStyle/>
        <a:p>
          <a:r>
            <a:rPr lang="en-GB" sz="1400" b="1"/>
            <a:t>No exemptions </a:t>
          </a:r>
          <a:r>
            <a:rPr lang="en-GB" sz="1400"/>
            <a:t>will apply. Councils will have </a:t>
          </a:r>
          <a:r>
            <a:rPr lang="en-GB" sz="1400" b="0"/>
            <a:t>discretion</a:t>
          </a:r>
          <a:r>
            <a:rPr lang="en-GB" sz="1400"/>
            <a:t> in enforcement</a:t>
          </a:r>
        </a:p>
      </dgm:t>
    </dgm:pt>
    <dgm:pt modelId="{326BB0F8-C4A0-4629-91D4-6D94B1183497}" type="parTrans" cxnId="{D31A6D1C-BB32-4416-A2D2-E2C12B1EBA8F}">
      <dgm:prSet/>
      <dgm:spPr/>
      <dgm:t>
        <a:bodyPr/>
        <a:lstStyle/>
        <a:p>
          <a:endParaRPr lang="en-GB" sz="1600"/>
        </a:p>
      </dgm:t>
    </dgm:pt>
    <dgm:pt modelId="{57BD6D40-E765-488C-BC7F-A9E6770E1C4E}" type="sibTrans" cxnId="{D31A6D1C-BB32-4416-A2D2-E2C12B1EBA8F}">
      <dgm:prSet/>
      <dgm:spPr/>
      <dgm:t>
        <a:bodyPr/>
        <a:lstStyle/>
        <a:p>
          <a:endParaRPr lang="en-GB" sz="1600"/>
        </a:p>
      </dgm:t>
    </dgm:pt>
    <dgm:pt modelId="{02A15AD7-C7E2-4ECB-9141-10B1EAE32DC8}">
      <dgm:prSet custT="1"/>
      <dgm:spPr/>
      <dgm:t>
        <a:bodyPr/>
        <a:lstStyle/>
        <a:p>
          <a:endParaRPr lang="en-GB" sz="1400"/>
        </a:p>
      </dgm:t>
    </dgm:pt>
    <dgm:pt modelId="{A8FE41E8-4073-4FAA-AF12-A7AF0DC1B90D}" type="parTrans" cxnId="{F27D1877-9215-49DA-863A-47A9FC9CA895}">
      <dgm:prSet/>
      <dgm:spPr/>
      <dgm:t>
        <a:bodyPr/>
        <a:lstStyle/>
        <a:p>
          <a:endParaRPr lang="en-GB" sz="1600"/>
        </a:p>
      </dgm:t>
    </dgm:pt>
    <dgm:pt modelId="{F6800E42-820D-4D73-8F63-F51F2F0E73AD}" type="sibTrans" cxnId="{F27D1877-9215-49DA-863A-47A9FC9CA895}">
      <dgm:prSet/>
      <dgm:spPr/>
      <dgm:t>
        <a:bodyPr/>
        <a:lstStyle/>
        <a:p>
          <a:endParaRPr lang="en-GB" sz="1600"/>
        </a:p>
      </dgm:t>
    </dgm:pt>
    <dgm:pt modelId="{16BA3765-64CA-4CA4-9BAB-78E7C487960A}">
      <dgm:prSet custT="1"/>
      <dgm:spPr/>
      <dgm:t>
        <a:bodyPr/>
        <a:lstStyle/>
        <a:p>
          <a:endParaRPr lang="en-GB" sz="1400"/>
        </a:p>
      </dgm:t>
    </dgm:pt>
    <dgm:pt modelId="{BCB30095-64A8-4365-AABD-8051F6EC81FA}" type="parTrans" cxnId="{06CB55D3-90C6-4FC2-8EBA-7951F37AC1AB}">
      <dgm:prSet/>
      <dgm:spPr/>
      <dgm:t>
        <a:bodyPr/>
        <a:lstStyle/>
        <a:p>
          <a:endParaRPr lang="en-GB" sz="1600"/>
        </a:p>
      </dgm:t>
    </dgm:pt>
    <dgm:pt modelId="{D0D7D726-FD37-4330-BCBA-9C8BB49565C5}" type="sibTrans" cxnId="{06CB55D3-90C6-4FC2-8EBA-7951F37AC1AB}">
      <dgm:prSet/>
      <dgm:spPr/>
      <dgm:t>
        <a:bodyPr/>
        <a:lstStyle/>
        <a:p>
          <a:endParaRPr lang="en-GB" sz="1600"/>
        </a:p>
      </dgm:t>
    </dgm:pt>
    <dgm:pt modelId="{378B8B72-14B1-449D-8074-2F0C0C2B2981}">
      <dgm:prSet custT="1"/>
      <dgm:spPr/>
      <dgm:t>
        <a:bodyPr/>
        <a:lstStyle/>
        <a:p>
          <a:r>
            <a:rPr lang="en-GB" sz="1400" b="1"/>
            <a:t>Fines</a:t>
          </a:r>
          <a:r>
            <a:rPr lang="en-GB" sz="1400" b="0"/>
            <a:t> for serious failures, </a:t>
          </a:r>
          <a:r>
            <a:rPr lang="en-GB" sz="1400" b="1"/>
            <a:t>MEES</a:t>
          </a:r>
          <a:r>
            <a:rPr lang="en-GB" sz="1400" b="0"/>
            <a:t>, and </a:t>
          </a:r>
          <a:r>
            <a:rPr lang="en-GB" sz="1400" b="1"/>
            <a:t>Awaab’s Law </a:t>
          </a:r>
          <a:r>
            <a:rPr lang="en-GB" sz="1400" b="0"/>
            <a:t>(subject to consultation),</a:t>
          </a:r>
          <a:r>
            <a:rPr lang="en-GB" sz="1400" b="1"/>
            <a:t> </a:t>
          </a:r>
          <a:r>
            <a:rPr lang="en-GB" sz="1400"/>
            <a:t>will ensure tenants are safe and comfortable in their homes.</a:t>
          </a:r>
        </a:p>
      </dgm:t>
    </dgm:pt>
    <dgm:pt modelId="{42FB4322-117C-44EA-8B0A-AE7FD541006C}" type="parTrans" cxnId="{50BEF7DB-8650-4495-A581-0D15495EBE68}">
      <dgm:prSet/>
      <dgm:spPr/>
      <dgm:t>
        <a:bodyPr/>
        <a:lstStyle/>
        <a:p>
          <a:endParaRPr lang="en-GB" sz="1600"/>
        </a:p>
      </dgm:t>
    </dgm:pt>
    <dgm:pt modelId="{C7AE753F-381D-4380-8E37-8C784F5021F3}" type="sibTrans" cxnId="{50BEF7DB-8650-4495-A581-0D15495EBE68}">
      <dgm:prSet/>
      <dgm:spPr/>
      <dgm:t>
        <a:bodyPr/>
        <a:lstStyle/>
        <a:p>
          <a:endParaRPr lang="en-GB" sz="1600"/>
        </a:p>
      </dgm:t>
    </dgm:pt>
    <dgm:pt modelId="{355840D6-C5CC-457F-B0C8-53C47442B0EF}">
      <dgm:prSet custT="1"/>
      <dgm:spPr/>
      <dgm:t>
        <a:bodyPr/>
        <a:lstStyle/>
        <a:p>
          <a:endParaRPr lang="en-GB" sz="1400"/>
        </a:p>
      </dgm:t>
    </dgm:pt>
    <dgm:pt modelId="{64AEF649-93D8-4D4F-B4C6-539A88C731F8}" type="parTrans" cxnId="{F9346736-C71F-4F4E-9B5D-0848D5ACE21A}">
      <dgm:prSet/>
      <dgm:spPr/>
      <dgm:t>
        <a:bodyPr/>
        <a:lstStyle/>
        <a:p>
          <a:endParaRPr lang="en-GB"/>
        </a:p>
      </dgm:t>
    </dgm:pt>
    <dgm:pt modelId="{637887A0-2DB0-464E-A436-070F3C99F12E}" type="sibTrans" cxnId="{F9346736-C71F-4F4E-9B5D-0848D5ACE21A}">
      <dgm:prSet/>
      <dgm:spPr/>
      <dgm:t>
        <a:bodyPr/>
        <a:lstStyle/>
        <a:p>
          <a:endParaRPr lang="en-GB"/>
        </a:p>
      </dgm:t>
    </dgm:pt>
    <dgm:pt modelId="{3978F02B-6A93-4127-B8EA-928BA491FF08}">
      <dgm:prSet custT="1"/>
      <dgm:spPr/>
      <dgm:t>
        <a:bodyPr/>
        <a:lstStyle/>
        <a:p>
          <a:endParaRPr lang="en-GB" sz="1400"/>
        </a:p>
      </dgm:t>
    </dgm:pt>
    <dgm:pt modelId="{27447660-55F0-41A8-BB65-AD1BAA969E71}" type="parTrans" cxnId="{43B31D2C-2F25-4F52-8DCC-486F36AD146A}">
      <dgm:prSet/>
      <dgm:spPr/>
      <dgm:t>
        <a:bodyPr/>
        <a:lstStyle/>
        <a:p>
          <a:endParaRPr lang="en-GB"/>
        </a:p>
      </dgm:t>
    </dgm:pt>
    <dgm:pt modelId="{B5396E47-E809-4063-8541-09C7D6C7CBE4}" type="sibTrans" cxnId="{43B31D2C-2F25-4F52-8DCC-486F36AD146A}">
      <dgm:prSet/>
      <dgm:spPr/>
      <dgm:t>
        <a:bodyPr/>
        <a:lstStyle/>
        <a:p>
          <a:endParaRPr lang="en-GB"/>
        </a:p>
      </dgm:t>
    </dgm:pt>
    <dgm:pt modelId="{B04E3B84-C5DD-4FA8-8E3D-3E58878009BE}">
      <dgm:prSet custT="1"/>
      <dgm:spPr/>
      <dgm:t>
        <a:bodyPr/>
        <a:lstStyle/>
        <a:p>
          <a:endParaRPr lang="en-GB" sz="1400"/>
        </a:p>
      </dgm:t>
    </dgm:pt>
    <dgm:pt modelId="{87253325-92A2-499A-8BE7-20DA654445D8}" type="parTrans" cxnId="{1816B12C-C333-4C62-BC36-95F847017656}">
      <dgm:prSet/>
      <dgm:spPr/>
      <dgm:t>
        <a:bodyPr/>
        <a:lstStyle/>
        <a:p>
          <a:endParaRPr lang="en-GB"/>
        </a:p>
      </dgm:t>
    </dgm:pt>
    <dgm:pt modelId="{AB00FF27-963C-4821-80EC-7EF369559FD4}" type="sibTrans" cxnId="{1816B12C-C333-4C62-BC36-95F847017656}">
      <dgm:prSet/>
      <dgm:spPr/>
      <dgm:t>
        <a:bodyPr/>
        <a:lstStyle/>
        <a:p>
          <a:endParaRPr lang="en-GB"/>
        </a:p>
      </dgm:t>
    </dgm:pt>
    <dgm:pt modelId="{F3991D38-7CA8-42E7-9543-706D2C45F01F}">
      <dgm:prSet custT="1"/>
      <dgm:spPr/>
      <dgm:t>
        <a:bodyPr/>
        <a:lstStyle/>
        <a:p>
          <a:r>
            <a:rPr lang="en-GB" sz="1400" b="0"/>
            <a:t>We are seeking views on </a:t>
          </a:r>
          <a:r>
            <a:rPr lang="en-GB" sz="1400" b="1"/>
            <a:t>phasing</a:t>
          </a:r>
          <a:r>
            <a:rPr lang="en-GB" sz="1400" b="0"/>
            <a:t> in some elements of the DHS earlier</a:t>
          </a:r>
          <a:endParaRPr lang="en-GB" sz="1400" b="1"/>
        </a:p>
      </dgm:t>
    </dgm:pt>
    <dgm:pt modelId="{22A36461-F39A-41BE-806C-E3266B04D37C}" type="parTrans" cxnId="{AF0E5EAD-B80C-481F-A10E-1A31D80BA08A}">
      <dgm:prSet/>
      <dgm:spPr/>
      <dgm:t>
        <a:bodyPr/>
        <a:lstStyle/>
        <a:p>
          <a:endParaRPr lang="en-GB"/>
        </a:p>
      </dgm:t>
    </dgm:pt>
    <dgm:pt modelId="{F9F80499-3EFD-4EC9-8240-7EB4674585E8}" type="sibTrans" cxnId="{AF0E5EAD-B80C-481F-A10E-1A31D80BA08A}">
      <dgm:prSet/>
      <dgm:spPr/>
      <dgm:t>
        <a:bodyPr/>
        <a:lstStyle/>
        <a:p>
          <a:endParaRPr lang="en-GB"/>
        </a:p>
      </dgm:t>
    </dgm:pt>
    <dgm:pt modelId="{FFC7F9CD-DC6F-44B5-8049-745D7A247A2F}">
      <dgm:prSet custT="1"/>
      <dgm:spPr/>
      <dgm:t>
        <a:bodyPr/>
        <a:lstStyle/>
        <a:p>
          <a:endParaRPr lang="en-GB" sz="1400"/>
        </a:p>
      </dgm:t>
    </dgm:pt>
    <dgm:pt modelId="{B927B422-26B6-4162-94C0-01E76B7830FA}" type="parTrans" cxnId="{758CBEB1-6492-4FD7-909E-4A92F0055137}">
      <dgm:prSet/>
      <dgm:spPr/>
      <dgm:t>
        <a:bodyPr/>
        <a:lstStyle/>
        <a:p>
          <a:endParaRPr lang="en-GB"/>
        </a:p>
      </dgm:t>
    </dgm:pt>
    <dgm:pt modelId="{15A6A9B3-1B1D-4EF8-A982-02CBDBBEA61D}" type="sibTrans" cxnId="{758CBEB1-6492-4FD7-909E-4A92F0055137}">
      <dgm:prSet/>
      <dgm:spPr/>
      <dgm:t>
        <a:bodyPr/>
        <a:lstStyle/>
        <a:p>
          <a:endParaRPr lang="en-GB"/>
        </a:p>
      </dgm:t>
    </dgm:pt>
    <dgm:pt modelId="{F73A04F5-F3D2-4DF3-9495-602C9E3867F6}">
      <dgm:prSet custT="1"/>
      <dgm:spPr/>
      <dgm:t>
        <a:bodyPr/>
        <a:lstStyle/>
        <a:p>
          <a:r>
            <a:rPr lang="en-GB" sz="1400" b="0"/>
            <a:t>We are prioritising </a:t>
          </a:r>
          <a:r>
            <a:rPr lang="en-GB" sz="1400" b="1"/>
            <a:t>rental reform</a:t>
          </a:r>
          <a:r>
            <a:rPr lang="en-GB" sz="1400" b="0"/>
            <a:t>, </a:t>
          </a:r>
          <a:r>
            <a:rPr lang="en-GB" sz="1400" b="1"/>
            <a:t>safety</a:t>
          </a:r>
          <a:r>
            <a:rPr lang="en-GB" sz="1400" b="0"/>
            <a:t> and </a:t>
          </a:r>
          <a:r>
            <a:rPr lang="en-GB" sz="1400" b="1"/>
            <a:t>energy efficiency </a:t>
          </a:r>
          <a:r>
            <a:rPr lang="en-GB" sz="1400" b="0"/>
            <a:t>in the short term</a:t>
          </a:r>
        </a:p>
      </dgm:t>
    </dgm:pt>
    <dgm:pt modelId="{660BD0B8-3F98-40A3-BEBF-6D8956DD6AC8}" type="parTrans" cxnId="{FC445E55-E7ED-445E-94EA-430873A5B4E7}">
      <dgm:prSet/>
      <dgm:spPr/>
      <dgm:t>
        <a:bodyPr/>
        <a:lstStyle/>
        <a:p>
          <a:endParaRPr lang="en-GB"/>
        </a:p>
      </dgm:t>
    </dgm:pt>
    <dgm:pt modelId="{9FC2BEB1-0F63-43A2-9D51-161B4EBBA9FC}" type="sibTrans" cxnId="{FC445E55-E7ED-445E-94EA-430873A5B4E7}">
      <dgm:prSet/>
      <dgm:spPr/>
      <dgm:t>
        <a:bodyPr/>
        <a:lstStyle/>
        <a:p>
          <a:endParaRPr lang="en-GB"/>
        </a:p>
      </dgm:t>
    </dgm:pt>
    <dgm:pt modelId="{30C11CC3-70C8-4954-86F7-ACF68886F5B9}" type="pres">
      <dgm:prSet presAssocID="{D1C9CE0D-63A7-47F6-87EA-A82E33550D44}" presName="diagram" presStyleCnt="0">
        <dgm:presLayoutVars>
          <dgm:dir/>
          <dgm:resizeHandles val="exact"/>
        </dgm:presLayoutVars>
      </dgm:prSet>
      <dgm:spPr/>
    </dgm:pt>
    <dgm:pt modelId="{AEE9EF67-247E-4C58-B78C-E8BEAFCE4C56}" type="pres">
      <dgm:prSet presAssocID="{9A0A303B-0385-4F25-B45D-50813CD5DFEE}" presName="node" presStyleLbl="node1" presStyleIdx="0" presStyleCnt="4">
        <dgm:presLayoutVars>
          <dgm:bulletEnabled val="1"/>
        </dgm:presLayoutVars>
      </dgm:prSet>
      <dgm:spPr/>
    </dgm:pt>
    <dgm:pt modelId="{8DAA5627-D55E-4379-BC0C-E33CD86FC7EA}" type="pres">
      <dgm:prSet presAssocID="{D6AA5292-7E36-433D-BE45-936B2169EBD0}" presName="sibTrans" presStyleCnt="0"/>
      <dgm:spPr/>
    </dgm:pt>
    <dgm:pt modelId="{75ADF715-F154-44A2-87BB-AE476508916C}" type="pres">
      <dgm:prSet presAssocID="{6A8C3A6F-73B0-4127-BA61-8BA396A6E321}" presName="node" presStyleLbl="node1" presStyleIdx="1" presStyleCnt="4">
        <dgm:presLayoutVars>
          <dgm:bulletEnabled val="1"/>
        </dgm:presLayoutVars>
      </dgm:prSet>
      <dgm:spPr/>
    </dgm:pt>
    <dgm:pt modelId="{E951497A-E18F-4A9E-87D1-FFA0C6D6B8DC}" type="pres">
      <dgm:prSet presAssocID="{D3E43D7F-92CA-40A7-ABAC-DBCA2CA31913}" presName="sibTrans" presStyleCnt="0"/>
      <dgm:spPr/>
    </dgm:pt>
    <dgm:pt modelId="{9BA302CC-34BF-4D37-B128-FD00156D94EF}" type="pres">
      <dgm:prSet presAssocID="{5162529E-1B43-433A-98C6-5CD94AC1239F}" presName="node" presStyleLbl="node1" presStyleIdx="2" presStyleCnt="4">
        <dgm:presLayoutVars>
          <dgm:bulletEnabled val="1"/>
        </dgm:presLayoutVars>
      </dgm:prSet>
      <dgm:spPr/>
    </dgm:pt>
    <dgm:pt modelId="{FB9CAC7E-9B27-44AE-B9FC-D2069341C554}" type="pres">
      <dgm:prSet presAssocID="{A8A4EE37-94AE-4F93-8332-6BA100D572D6}" presName="sibTrans" presStyleCnt="0"/>
      <dgm:spPr/>
    </dgm:pt>
    <dgm:pt modelId="{A843D0E3-C07C-49D8-986B-A044AAE7E26B}" type="pres">
      <dgm:prSet presAssocID="{BF5DB216-AA8A-4EA3-B463-8D0CFF1A594B}" presName="node" presStyleLbl="node1" presStyleIdx="3" presStyleCnt="4">
        <dgm:presLayoutVars>
          <dgm:bulletEnabled val="1"/>
        </dgm:presLayoutVars>
      </dgm:prSet>
      <dgm:spPr/>
    </dgm:pt>
  </dgm:ptLst>
  <dgm:cxnLst>
    <dgm:cxn modelId="{F38E9404-3C1F-4BDC-9CF3-E4205D8E1794}" type="presOf" srcId="{02A15AD7-C7E2-4ECB-9141-10B1EAE32DC8}" destId="{75ADF715-F154-44A2-87BB-AE476508916C}" srcOrd="0" destOrd="2" presId="urn:microsoft.com/office/officeart/2005/8/layout/default"/>
    <dgm:cxn modelId="{DC4B3207-23B9-475D-B5C3-F0EAE9F0DFC0}" type="presOf" srcId="{378B8B72-14B1-449D-8074-2F0C0C2B2981}" destId="{A843D0E3-C07C-49D8-986B-A044AAE7E26B}" srcOrd="0" destOrd="1" presId="urn:microsoft.com/office/officeart/2005/8/layout/default"/>
    <dgm:cxn modelId="{369A6908-8DC6-428E-A3C6-6566FD0AC4D7}" type="presOf" srcId="{4BA021A5-C628-4430-8787-B96BC3A950C0}" destId="{9BA302CC-34BF-4D37-B128-FD00156D94EF}" srcOrd="0" destOrd="3" presId="urn:microsoft.com/office/officeart/2005/8/layout/default"/>
    <dgm:cxn modelId="{D31A6D1C-BB32-4416-A2D2-E2C12B1EBA8F}" srcId="{6A8C3A6F-73B0-4127-BA61-8BA396A6E321}" destId="{8D085093-E2CF-44D9-AEAC-3B6F2C1CECEC}" srcOrd="2" destOrd="0" parTransId="{326BB0F8-C4A0-4629-91D4-6D94B1183497}" sibTransId="{57BD6D40-E765-488C-BC7F-A9E6770E1C4E}"/>
    <dgm:cxn modelId="{5640DD21-8D7D-4C61-A1B5-60EEF404D8C1}" type="presOf" srcId="{BF5DB216-AA8A-4EA3-B463-8D0CFF1A594B}" destId="{A843D0E3-C07C-49D8-986B-A044AAE7E26B}" srcOrd="0" destOrd="0" presId="urn:microsoft.com/office/officeart/2005/8/layout/default"/>
    <dgm:cxn modelId="{FCDE6A22-927D-4775-8BEA-E23E737848B1}" type="presOf" srcId="{F14BE12B-6059-406E-A511-A5C9C6DB255E}" destId="{AEE9EF67-247E-4C58-B78C-E8BEAFCE4C56}" srcOrd="0" destOrd="1" presId="urn:microsoft.com/office/officeart/2005/8/layout/default"/>
    <dgm:cxn modelId="{43B31D2C-2F25-4F52-8DCC-486F36AD146A}" srcId="{BF5DB216-AA8A-4EA3-B463-8D0CFF1A594B}" destId="{3978F02B-6A93-4127-B8EA-928BA491FF08}" srcOrd="4" destOrd="0" parTransId="{27447660-55F0-41A8-BB65-AD1BAA969E71}" sibTransId="{B5396E47-E809-4063-8541-09C7D6C7CBE4}"/>
    <dgm:cxn modelId="{1816B12C-C333-4C62-BC36-95F847017656}" srcId="{BF5DB216-AA8A-4EA3-B463-8D0CFF1A594B}" destId="{B04E3B84-C5DD-4FA8-8E3D-3E58878009BE}" srcOrd="3" destOrd="0" parTransId="{87253325-92A2-499A-8BE7-20DA654445D8}" sibTransId="{AB00FF27-963C-4821-80EC-7EF369559FD4}"/>
    <dgm:cxn modelId="{62083430-D353-401D-9258-1075C1297056}" srcId="{9A0A303B-0385-4F25-B45D-50813CD5DFEE}" destId="{F14BE12B-6059-406E-A511-A5C9C6DB255E}" srcOrd="0" destOrd="0" parTransId="{8FA102E5-501C-4BA1-AC29-4D2BF5D12EB0}" sibTransId="{15EECA22-8B60-423F-8244-9021C548DD56}"/>
    <dgm:cxn modelId="{4791EA31-B993-43BC-B6B0-BCF205DAAF94}" type="presOf" srcId="{F73A04F5-F3D2-4DF3-9495-602C9E3867F6}" destId="{9BA302CC-34BF-4D37-B128-FD00156D94EF}" srcOrd="0" destOrd="1" presId="urn:microsoft.com/office/officeart/2005/8/layout/default"/>
    <dgm:cxn modelId="{4417BD32-B2AF-41A0-A3EA-F63AA88E8FEA}" srcId="{5162529E-1B43-433A-98C6-5CD94AC1239F}" destId="{4BA021A5-C628-4430-8787-B96BC3A950C0}" srcOrd="2" destOrd="0" parTransId="{956D6E21-739C-4EE2-B6F9-27538BD5B5C9}" sibTransId="{B4A33946-072F-419D-8B5A-302E1997FC00}"/>
    <dgm:cxn modelId="{6879AE33-34FF-463E-8870-6C431D6C8F58}" type="presOf" srcId="{88A487AA-8016-4E60-9420-00464D6C3CDD}" destId="{AEE9EF67-247E-4C58-B78C-E8BEAFCE4C56}" srcOrd="0" destOrd="3" presId="urn:microsoft.com/office/officeart/2005/8/layout/default"/>
    <dgm:cxn modelId="{F9346736-C71F-4F4E-9B5D-0848D5ACE21A}" srcId="{BF5DB216-AA8A-4EA3-B463-8D0CFF1A594B}" destId="{355840D6-C5CC-457F-B0C8-53C47442B0EF}" srcOrd="5" destOrd="0" parTransId="{64AEF649-93D8-4D4F-B4C6-539A88C731F8}" sibTransId="{637887A0-2DB0-464E-A436-070F3C99F12E}"/>
    <dgm:cxn modelId="{E10AAA5C-DAAF-48E0-BFB0-AB81B7DE921B}" srcId="{9A0A303B-0385-4F25-B45D-50813CD5DFEE}" destId="{5F62C56F-1E34-44A8-91E7-D90668297864}" srcOrd="1" destOrd="0" parTransId="{1FFD7CF5-7A8A-4CF5-AD21-35E47697DF7E}" sibTransId="{FB4C3025-2FED-4AE0-834D-9DFD52193DA1}"/>
    <dgm:cxn modelId="{0E8EAF5E-F35B-4513-93BC-AAD0B84BBD1A}" type="presOf" srcId="{D1C9CE0D-63A7-47F6-87EA-A82E33550D44}" destId="{30C11CC3-70C8-4954-86F7-ACF68886F5B9}" srcOrd="0" destOrd="0" presId="urn:microsoft.com/office/officeart/2005/8/layout/default"/>
    <dgm:cxn modelId="{C6436465-082D-4630-8953-421547EECC9C}" srcId="{D1C9CE0D-63A7-47F6-87EA-A82E33550D44}" destId="{9A0A303B-0385-4F25-B45D-50813CD5DFEE}" srcOrd="0" destOrd="0" parTransId="{2B035987-825D-45E1-B1A7-C95C2B29EDE0}" sibTransId="{D6AA5292-7E36-433D-BE45-936B2169EBD0}"/>
    <dgm:cxn modelId="{2E54FB48-C5F0-4088-B07B-7613A83EC753}" type="presOf" srcId="{9A0A303B-0385-4F25-B45D-50813CD5DFEE}" destId="{AEE9EF67-247E-4C58-B78C-E8BEAFCE4C56}" srcOrd="0" destOrd="0" presId="urn:microsoft.com/office/officeart/2005/8/layout/default"/>
    <dgm:cxn modelId="{474EA94A-CBD9-4F76-B341-9456188912E7}" srcId="{D1C9CE0D-63A7-47F6-87EA-A82E33550D44}" destId="{5162529E-1B43-433A-98C6-5CD94AC1239F}" srcOrd="2" destOrd="0" parTransId="{93DC2E10-D798-485D-AC52-C6560CCC5B18}" sibTransId="{A8A4EE37-94AE-4F93-8332-6BA100D572D6}"/>
    <dgm:cxn modelId="{240DEC6F-9CCF-47A4-96F0-5BEB1BB0AF35}" type="presOf" srcId="{FFC7F9CD-DC6F-44B5-8049-745D7A247A2F}" destId="{A843D0E3-C07C-49D8-986B-A044AAE7E26B}" srcOrd="0" destOrd="2" presId="urn:microsoft.com/office/officeart/2005/8/layout/default"/>
    <dgm:cxn modelId="{50D5C053-5302-42E2-8922-8BFFB32C0735}" type="presOf" srcId="{3978F02B-6A93-4127-B8EA-928BA491FF08}" destId="{A843D0E3-C07C-49D8-986B-A044AAE7E26B}" srcOrd="0" destOrd="5" presId="urn:microsoft.com/office/officeart/2005/8/layout/default"/>
    <dgm:cxn modelId="{FC445E55-E7ED-445E-94EA-430873A5B4E7}" srcId="{5162529E-1B43-433A-98C6-5CD94AC1239F}" destId="{F73A04F5-F3D2-4DF3-9495-602C9E3867F6}" srcOrd="0" destOrd="0" parTransId="{660BD0B8-3F98-40A3-BEBF-6D8956DD6AC8}" sibTransId="{9FC2BEB1-0F63-43A2-9D51-161B4EBBA9FC}"/>
    <dgm:cxn modelId="{F27D1877-9215-49DA-863A-47A9FC9CA895}" srcId="{6A8C3A6F-73B0-4127-BA61-8BA396A6E321}" destId="{02A15AD7-C7E2-4ECB-9141-10B1EAE32DC8}" srcOrd="1" destOrd="0" parTransId="{A8FE41E8-4073-4FAA-AF12-A7AF0DC1B90D}" sibTransId="{F6800E42-820D-4D73-8F63-F51F2F0E73AD}"/>
    <dgm:cxn modelId="{0A760159-C2C2-4A26-B3F7-8A050A53CFB3}" srcId="{9A0A303B-0385-4F25-B45D-50813CD5DFEE}" destId="{88A487AA-8016-4E60-9420-00464D6C3CDD}" srcOrd="2" destOrd="0" parTransId="{18FAEC95-6510-49DA-A4D5-C25361F66A73}" sibTransId="{099C05DB-765C-4AC6-BF00-F84253E3CAC6}"/>
    <dgm:cxn modelId="{6CF8827E-CACE-48EA-AE30-E64D36D551B5}" type="presOf" srcId="{5F62C56F-1E34-44A8-91E7-D90668297864}" destId="{AEE9EF67-247E-4C58-B78C-E8BEAFCE4C56}" srcOrd="0" destOrd="2" presId="urn:microsoft.com/office/officeart/2005/8/layout/default"/>
    <dgm:cxn modelId="{6B1BA981-A575-49CD-A018-EAA3018E96F9}" type="presOf" srcId="{F3991D38-7CA8-42E7-9543-706D2C45F01F}" destId="{A843D0E3-C07C-49D8-986B-A044AAE7E26B}" srcOrd="0" destOrd="3" presId="urn:microsoft.com/office/officeart/2005/8/layout/default"/>
    <dgm:cxn modelId="{0D952784-F8B9-426E-9C08-1D69747A74CB}" type="presOf" srcId="{6A8C3A6F-73B0-4127-BA61-8BA396A6E321}" destId="{75ADF715-F154-44A2-87BB-AE476508916C}" srcOrd="0" destOrd="0" presId="urn:microsoft.com/office/officeart/2005/8/layout/default"/>
    <dgm:cxn modelId="{89D63887-05A9-4BF5-B971-3B8D98EDDB8F}" type="presOf" srcId="{355840D6-C5CC-457F-B0C8-53C47442B0EF}" destId="{A843D0E3-C07C-49D8-986B-A044AAE7E26B}" srcOrd="0" destOrd="6" presId="urn:microsoft.com/office/officeart/2005/8/layout/default"/>
    <dgm:cxn modelId="{727CE191-185E-4915-91FD-2792742D09BD}" type="presOf" srcId="{16BA3765-64CA-4CA4-9BAB-78E7C487960A}" destId="{9BA302CC-34BF-4D37-B128-FD00156D94EF}" srcOrd="0" destOrd="2" presId="urn:microsoft.com/office/officeart/2005/8/layout/default"/>
    <dgm:cxn modelId="{AD9C34A3-6173-4949-9161-0E0BD799D96B}" type="presOf" srcId="{B04E3B84-C5DD-4FA8-8E3D-3E58878009BE}" destId="{A843D0E3-C07C-49D8-986B-A044AAE7E26B}" srcOrd="0" destOrd="4" presId="urn:microsoft.com/office/officeart/2005/8/layout/default"/>
    <dgm:cxn modelId="{AF0E5EAD-B80C-481F-A10E-1A31D80BA08A}" srcId="{BF5DB216-AA8A-4EA3-B463-8D0CFF1A594B}" destId="{F3991D38-7CA8-42E7-9543-706D2C45F01F}" srcOrd="2" destOrd="0" parTransId="{22A36461-F39A-41BE-806C-E3266B04D37C}" sibTransId="{F9F80499-3EFD-4EC9-8240-7EB4674585E8}"/>
    <dgm:cxn modelId="{E4BCCEAE-E1A9-4155-97AF-701F8986C7CF}" srcId="{6A8C3A6F-73B0-4127-BA61-8BA396A6E321}" destId="{B95ED653-5A07-4115-A458-585A2344C7A3}" srcOrd="0" destOrd="0" parTransId="{BB9AB536-27B8-4EE6-847B-DFE777AB2F0E}" sibTransId="{4F17757B-F09D-4AD9-A0C8-A34BCBC1C49A}"/>
    <dgm:cxn modelId="{758CBEB1-6492-4FD7-909E-4A92F0055137}" srcId="{BF5DB216-AA8A-4EA3-B463-8D0CFF1A594B}" destId="{FFC7F9CD-DC6F-44B5-8049-745D7A247A2F}" srcOrd="1" destOrd="0" parTransId="{B927B422-26B6-4162-94C0-01E76B7830FA}" sibTransId="{15A6A9B3-1B1D-4EF8-A982-02CBDBBEA61D}"/>
    <dgm:cxn modelId="{C106D8B6-5D2A-4D73-8FA5-6B5093594AD2}" srcId="{D1C9CE0D-63A7-47F6-87EA-A82E33550D44}" destId="{BF5DB216-AA8A-4EA3-B463-8D0CFF1A594B}" srcOrd="3" destOrd="0" parTransId="{D5576B4F-BBAE-462B-BCC9-96AF6F95D3B7}" sibTransId="{2947AEF7-F3EB-4F03-B39E-6F23BE12A2C1}"/>
    <dgm:cxn modelId="{234B91CD-2613-4252-95EC-CBA9BFCB1F09}" type="presOf" srcId="{5162529E-1B43-433A-98C6-5CD94AC1239F}" destId="{9BA302CC-34BF-4D37-B128-FD00156D94EF}" srcOrd="0" destOrd="0" presId="urn:microsoft.com/office/officeart/2005/8/layout/default"/>
    <dgm:cxn modelId="{06CB55D3-90C6-4FC2-8EBA-7951F37AC1AB}" srcId="{5162529E-1B43-433A-98C6-5CD94AC1239F}" destId="{16BA3765-64CA-4CA4-9BAB-78E7C487960A}" srcOrd="1" destOrd="0" parTransId="{BCB30095-64A8-4365-AABD-8051F6EC81FA}" sibTransId="{D0D7D726-FD37-4330-BCBA-9C8BB49565C5}"/>
    <dgm:cxn modelId="{9FAF48D5-FA54-41DF-955D-3898A0137AE8}" type="presOf" srcId="{8D085093-E2CF-44D9-AEAC-3B6F2C1CECEC}" destId="{75ADF715-F154-44A2-87BB-AE476508916C}" srcOrd="0" destOrd="3" presId="urn:microsoft.com/office/officeart/2005/8/layout/default"/>
    <dgm:cxn modelId="{F21521D8-9E5F-464D-8623-C79577A2862F}" type="presOf" srcId="{B95ED653-5A07-4115-A458-585A2344C7A3}" destId="{75ADF715-F154-44A2-87BB-AE476508916C}" srcOrd="0" destOrd="1" presId="urn:microsoft.com/office/officeart/2005/8/layout/default"/>
    <dgm:cxn modelId="{50BEF7DB-8650-4495-A581-0D15495EBE68}" srcId="{BF5DB216-AA8A-4EA3-B463-8D0CFF1A594B}" destId="{378B8B72-14B1-449D-8074-2F0C0C2B2981}" srcOrd="0" destOrd="0" parTransId="{42FB4322-117C-44EA-8B0A-AE7FD541006C}" sibTransId="{C7AE753F-381D-4380-8E37-8C784F5021F3}"/>
    <dgm:cxn modelId="{618C14F6-828E-4FD0-BAAE-AA3088AD35EB}" srcId="{D1C9CE0D-63A7-47F6-87EA-A82E33550D44}" destId="{6A8C3A6F-73B0-4127-BA61-8BA396A6E321}" srcOrd="1" destOrd="0" parTransId="{30250B61-FFA9-4D3A-82C8-693CF57AD8E3}" sibTransId="{D3E43D7F-92CA-40A7-ABAC-DBCA2CA31913}"/>
    <dgm:cxn modelId="{10B1F978-82A6-48A8-AE9A-E65A5503FF87}" type="presParOf" srcId="{30C11CC3-70C8-4954-86F7-ACF68886F5B9}" destId="{AEE9EF67-247E-4C58-B78C-E8BEAFCE4C56}" srcOrd="0" destOrd="0" presId="urn:microsoft.com/office/officeart/2005/8/layout/default"/>
    <dgm:cxn modelId="{AAC89B49-EF07-4F06-91A4-726ECF207D28}" type="presParOf" srcId="{30C11CC3-70C8-4954-86F7-ACF68886F5B9}" destId="{8DAA5627-D55E-4379-BC0C-E33CD86FC7EA}" srcOrd="1" destOrd="0" presId="urn:microsoft.com/office/officeart/2005/8/layout/default"/>
    <dgm:cxn modelId="{DB0F9CEC-536C-4667-9595-3ABAA1E890FE}" type="presParOf" srcId="{30C11CC3-70C8-4954-86F7-ACF68886F5B9}" destId="{75ADF715-F154-44A2-87BB-AE476508916C}" srcOrd="2" destOrd="0" presId="urn:microsoft.com/office/officeart/2005/8/layout/default"/>
    <dgm:cxn modelId="{3E55E571-8DBF-4EB0-9A1F-71AFF73FA985}" type="presParOf" srcId="{30C11CC3-70C8-4954-86F7-ACF68886F5B9}" destId="{E951497A-E18F-4A9E-87D1-FFA0C6D6B8DC}" srcOrd="3" destOrd="0" presId="urn:microsoft.com/office/officeart/2005/8/layout/default"/>
    <dgm:cxn modelId="{3E6C73C2-D97C-4EDA-8743-F4E9DD67D673}" type="presParOf" srcId="{30C11CC3-70C8-4954-86F7-ACF68886F5B9}" destId="{9BA302CC-34BF-4D37-B128-FD00156D94EF}" srcOrd="4" destOrd="0" presId="urn:microsoft.com/office/officeart/2005/8/layout/default"/>
    <dgm:cxn modelId="{DAE5A2FF-8A1A-44C1-B0BE-399B6C236F60}" type="presParOf" srcId="{30C11CC3-70C8-4954-86F7-ACF68886F5B9}" destId="{FB9CAC7E-9B27-44AE-B9FC-D2069341C554}" srcOrd="5" destOrd="0" presId="urn:microsoft.com/office/officeart/2005/8/layout/default"/>
    <dgm:cxn modelId="{B824E316-BF95-431D-A360-D9DCF0B39593}" type="presParOf" srcId="{30C11CC3-70C8-4954-86F7-ACF68886F5B9}" destId="{A843D0E3-C07C-49D8-986B-A044AAE7E26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8BF20A-C675-4601-ABF8-7062F64F7BF9}"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9234D6CC-A135-417B-9A3D-C15B718517E1}">
      <dgm:prSet custT="1"/>
      <dgm:spPr/>
      <dgm:t>
        <a:bodyPr/>
        <a:lstStyle/>
        <a:p>
          <a:r>
            <a:rPr lang="en-GB" sz="2000" b="0" i="0"/>
            <a:t>It will be possible for </a:t>
          </a:r>
          <a:r>
            <a:rPr lang="en-GB" sz="2000" b="1" i="0"/>
            <a:t>most properties </a:t>
          </a:r>
          <a:r>
            <a:rPr lang="en-GB" sz="2000" b="0" i="0"/>
            <a:t>to meet the DHS. </a:t>
          </a:r>
          <a:endParaRPr lang="en-GB" sz="2000"/>
        </a:p>
      </dgm:t>
    </dgm:pt>
    <dgm:pt modelId="{A0A32D28-60E5-4156-848A-F00130EA790A}" type="parTrans" cxnId="{2955D67D-C2F6-4568-AB7A-B781FED5280B}">
      <dgm:prSet/>
      <dgm:spPr/>
      <dgm:t>
        <a:bodyPr/>
        <a:lstStyle/>
        <a:p>
          <a:endParaRPr lang="en-GB"/>
        </a:p>
      </dgm:t>
    </dgm:pt>
    <dgm:pt modelId="{BC3052CB-FF25-4F54-8E59-57CEC7F65465}" type="sibTrans" cxnId="{2955D67D-C2F6-4568-AB7A-B781FED5280B}">
      <dgm:prSet/>
      <dgm:spPr/>
      <dgm:t>
        <a:bodyPr/>
        <a:lstStyle/>
        <a:p>
          <a:endParaRPr lang="en-GB"/>
        </a:p>
      </dgm:t>
    </dgm:pt>
    <dgm:pt modelId="{0B8E13DA-A401-40D9-817D-D763C5F4F45D}">
      <dgm:prSet custT="1"/>
      <dgm:spPr/>
      <dgm:t>
        <a:bodyPr/>
        <a:lstStyle/>
        <a:p>
          <a:r>
            <a:rPr lang="en-GB" sz="1800"/>
            <a:t>Individual circumstances may make it </a:t>
          </a:r>
          <a:r>
            <a:rPr lang="en-GB" sz="1800" b="1"/>
            <a:t>prohibitively hard </a:t>
          </a:r>
          <a:r>
            <a:rPr lang="en-GB" sz="1800" b="0"/>
            <a:t>or</a:t>
          </a:r>
          <a:r>
            <a:rPr lang="en-GB" sz="1800" b="1"/>
            <a:t> impossible </a:t>
          </a:r>
          <a:r>
            <a:rPr lang="en-GB" sz="1800" b="0"/>
            <a:t>to meet certain elements of the standard</a:t>
          </a:r>
        </a:p>
      </dgm:t>
    </dgm:pt>
    <dgm:pt modelId="{D161E07E-E16B-4EFF-8CE9-E700E26F8834}" type="parTrans" cxnId="{FBCB4CC3-F074-4B3B-ADC8-703030481D4A}">
      <dgm:prSet/>
      <dgm:spPr/>
      <dgm:t>
        <a:bodyPr/>
        <a:lstStyle/>
        <a:p>
          <a:endParaRPr lang="en-GB"/>
        </a:p>
      </dgm:t>
    </dgm:pt>
    <dgm:pt modelId="{5E18A71F-7751-4670-A379-94A965C2CB14}" type="sibTrans" cxnId="{FBCB4CC3-F074-4B3B-ADC8-703030481D4A}">
      <dgm:prSet/>
      <dgm:spPr/>
      <dgm:t>
        <a:bodyPr/>
        <a:lstStyle/>
        <a:p>
          <a:endParaRPr lang="en-GB"/>
        </a:p>
      </dgm:t>
    </dgm:pt>
    <dgm:pt modelId="{020471CB-69CB-4D39-814E-D56F42ED5E00}">
      <dgm:prSet custT="1"/>
      <dgm:spPr/>
      <dgm:t>
        <a:bodyPr/>
        <a:lstStyle/>
        <a:p>
          <a:r>
            <a:rPr lang="en-GB" sz="2000" b="0"/>
            <a:t>We will </a:t>
          </a:r>
          <a:r>
            <a:rPr lang="en-GB" sz="2000" b="1"/>
            <a:t>provide flexibility </a:t>
          </a:r>
          <a:r>
            <a:rPr lang="en-GB" sz="2000" b="0"/>
            <a:t>to account for these circumstances</a:t>
          </a:r>
          <a:r>
            <a:rPr lang="en-GB" sz="2200" b="0"/>
            <a:t>.</a:t>
          </a:r>
        </a:p>
      </dgm:t>
    </dgm:pt>
    <dgm:pt modelId="{D4AF7093-0CF5-426C-B6A4-1BF4136B2323}" type="parTrans" cxnId="{CCB10B49-3037-4A35-BA1C-EA2E073EB319}">
      <dgm:prSet/>
      <dgm:spPr/>
      <dgm:t>
        <a:bodyPr/>
        <a:lstStyle/>
        <a:p>
          <a:endParaRPr lang="en-GB"/>
        </a:p>
      </dgm:t>
    </dgm:pt>
    <dgm:pt modelId="{6DC01E98-6810-459E-9114-E651100E2DBE}" type="sibTrans" cxnId="{CCB10B49-3037-4A35-BA1C-EA2E073EB319}">
      <dgm:prSet/>
      <dgm:spPr/>
      <dgm:t>
        <a:bodyPr/>
        <a:lstStyle/>
        <a:p>
          <a:endParaRPr lang="en-GB"/>
        </a:p>
      </dgm:t>
    </dgm:pt>
    <dgm:pt modelId="{24E123B5-2868-4D35-A45B-232B453F4C58}" type="pres">
      <dgm:prSet presAssocID="{E98BF20A-C675-4601-ABF8-7062F64F7BF9}" presName="linear" presStyleCnt="0">
        <dgm:presLayoutVars>
          <dgm:animLvl val="lvl"/>
          <dgm:resizeHandles val="exact"/>
        </dgm:presLayoutVars>
      </dgm:prSet>
      <dgm:spPr/>
    </dgm:pt>
    <dgm:pt modelId="{4E95B6C3-1A33-4C3C-8092-AC2C25228BF9}" type="pres">
      <dgm:prSet presAssocID="{9234D6CC-A135-417B-9A3D-C15B718517E1}" presName="parentText" presStyleLbl="node1" presStyleIdx="0" presStyleCnt="3">
        <dgm:presLayoutVars>
          <dgm:chMax val="0"/>
          <dgm:bulletEnabled val="1"/>
        </dgm:presLayoutVars>
      </dgm:prSet>
      <dgm:spPr/>
    </dgm:pt>
    <dgm:pt modelId="{7FF35116-1AD4-4774-8D24-A1C9AE0A4DEA}" type="pres">
      <dgm:prSet presAssocID="{BC3052CB-FF25-4F54-8E59-57CEC7F65465}" presName="spacer" presStyleCnt="0"/>
      <dgm:spPr/>
    </dgm:pt>
    <dgm:pt modelId="{D8FA0A5D-78C1-44F1-BB73-19DBF3F71E23}" type="pres">
      <dgm:prSet presAssocID="{0B8E13DA-A401-40D9-817D-D763C5F4F45D}" presName="parentText" presStyleLbl="node1" presStyleIdx="1" presStyleCnt="3">
        <dgm:presLayoutVars>
          <dgm:chMax val="0"/>
          <dgm:bulletEnabled val="1"/>
        </dgm:presLayoutVars>
      </dgm:prSet>
      <dgm:spPr/>
    </dgm:pt>
    <dgm:pt modelId="{B6823DBD-F32D-402A-A908-B2D15A4B96AC}" type="pres">
      <dgm:prSet presAssocID="{5E18A71F-7751-4670-A379-94A965C2CB14}" presName="spacer" presStyleCnt="0"/>
      <dgm:spPr/>
    </dgm:pt>
    <dgm:pt modelId="{1E2EA696-C64F-4FDE-A1AD-850A67FBBECF}" type="pres">
      <dgm:prSet presAssocID="{020471CB-69CB-4D39-814E-D56F42ED5E00}" presName="parentText" presStyleLbl="node1" presStyleIdx="2" presStyleCnt="3">
        <dgm:presLayoutVars>
          <dgm:chMax val="0"/>
          <dgm:bulletEnabled val="1"/>
        </dgm:presLayoutVars>
      </dgm:prSet>
      <dgm:spPr/>
    </dgm:pt>
  </dgm:ptLst>
  <dgm:cxnLst>
    <dgm:cxn modelId="{CCB10B49-3037-4A35-BA1C-EA2E073EB319}" srcId="{E98BF20A-C675-4601-ABF8-7062F64F7BF9}" destId="{020471CB-69CB-4D39-814E-D56F42ED5E00}" srcOrd="2" destOrd="0" parTransId="{D4AF7093-0CF5-426C-B6A4-1BF4136B2323}" sibTransId="{6DC01E98-6810-459E-9114-E651100E2DBE}"/>
    <dgm:cxn modelId="{6C74D076-9CDE-4BF7-8F2D-D41A26027DA4}" type="presOf" srcId="{020471CB-69CB-4D39-814E-D56F42ED5E00}" destId="{1E2EA696-C64F-4FDE-A1AD-850A67FBBECF}" srcOrd="0" destOrd="0" presId="urn:microsoft.com/office/officeart/2005/8/layout/vList2"/>
    <dgm:cxn modelId="{2955D67D-C2F6-4568-AB7A-B781FED5280B}" srcId="{E98BF20A-C675-4601-ABF8-7062F64F7BF9}" destId="{9234D6CC-A135-417B-9A3D-C15B718517E1}" srcOrd="0" destOrd="0" parTransId="{A0A32D28-60E5-4156-848A-F00130EA790A}" sibTransId="{BC3052CB-FF25-4F54-8E59-57CEC7F65465}"/>
    <dgm:cxn modelId="{B2D69F9C-7662-48DF-A87D-5A79A2633F78}" type="presOf" srcId="{E98BF20A-C675-4601-ABF8-7062F64F7BF9}" destId="{24E123B5-2868-4D35-A45B-232B453F4C58}" srcOrd="0" destOrd="0" presId="urn:microsoft.com/office/officeart/2005/8/layout/vList2"/>
    <dgm:cxn modelId="{848F80AE-471B-4869-A1A6-1AF82D58C2D8}" type="presOf" srcId="{9234D6CC-A135-417B-9A3D-C15B718517E1}" destId="{4E95B6C3-1A33-4C3C-8092-AC2C25228BF9}" srcOrd="0" destOrd="0" presId="urn:microsoft.com/office/officeart/2005/8/layout/vList2"/>
    <dgm:cxn modelId="{776188C0-D42F-4DD7-B53B-9429E429069D}" type="presOf" srcId="{0B8E13DA-A401-40D9-817D-D763C5F4F45D}" destId="{D8FA0A5D-78C1-44F1-BB73-19DBF3F71E23}" srcOrd="0" destOrd="0" presId="urn:microsoft.com/office/officeart/2005/8/layout/vList2"/>
    <dgm:cxn modelId="{FBCB4CC3-F074-4B3B-ADC8-703030481D4A}" srcId="{E98BF20A-C675-4601-ABF8-7062F64F7BF9}" destId="{0B8E13DA-A401-40D9-817D-D763C5F4F45D}" srcOrd="1" destOrd="0" parTransId="{D161E07E-E16B-4EFF-8CE9-E700E26F8834}" sibTransId="{5E18A71F-7751-4670-A379-94A965C2CB14}"/>
    <dgm:cxn modelId="{3C58CB91-AF4C-4570-8391-CEC4234D0366}" type="presParOf" srcId="{24E123B5-2868-4D35-A45B-232B453F4C58}" destId="{4E95B6C3-1A33-4C3C-8092-AC2C25228BF9}" srcOrd="0" destOrd="0" presId="urn:microsoft.com/office/officeart/2005/8/layout/vList2"/>
    <dgm:cxn modelId="{5B4BBB1E-4A89-418E-A97C-8EDF42DE0F34}" type="presParOf" srcId="{24E123B5-2868-4D35-A45B-232B453F4C58}" destId="{7FF35116-1AD4-4774-8D24-A1C9AE0A4DEA}" srcOrd="1" destOrd="0" presId="urn:microsoft.com/office/officeart/2005/8/layout/vList2"/>
    <dgm:cxn modelId="{3E82D1C0-6F7C-4F8D-ABE5-09F4F43CBCC5}" type="presParOf" srcId="{24E123B5-2868-4D35-A45B-232B453F4C58}" destId="{D8FA0A5D-78C1-44F1-BB73-19DBF3F71E23}" srcOrd="2" destOrd="0" presId="urn:microsoft.com/office/officeart/2005/8/layout/vList2"/>
    <dgm:cxn modelId="{DD87B886-2F40-420D-AB3A-C1069CFD7969}" type="presParOf" srcId="{24E123B5-2868-4D35-A45B-232B453F4C58}" destId="{B6823DBD-F32D-402A-A908-B2D15A4B96AC}" srcOrd="3" destOrd="0" presId="urn:microsoft.com/office/officeart/2005/8/layout/vList2"/>
    <dgm:cxn modelId="{D4574508-12A5-4A72-8A23-55DFFDDC4CAD}" type="presParOf" srcId="{24E123B5-2868-4D35-A45B-232B453F4C58}" destId="{1E2EA696-C64F-4FDE-A1AD-850A67FBBEC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3EDC4-954C-4EAB-A159-59447DAAEFCC}">
      <dsp:nvSpPr>
        <dsp:cNvPr id="0" name=""/>
        <dsp:cNvSpPr/>
      </dsp:nvSpPr>
      <dsp:spPr>
        <a:xfrm>
          <a:off x="0" y="28326"/>
          <a:ext cx="4152706" cy="1023165"/>
        </a:xfrm>
        <a:prstGeom prst="roundRect">
          <a:avLst/>
        </a:prstGeom>
        <a:solidFill>
          <a:schemeClr val="tx2">
            <a:lumMod val="90000"/>
            <a:lumOff val="1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Components </a:t>
          </a:r>
          <a:r>
            <a:rPr lang="en-GB" sz="2000" b="1" kern="1200"/>
            <a:t>no longer </a:t>
          </a:r>
          <a:r>
            <a:rPr lang="en-GB" sz="2000" b="0" kern="1200"/>
            <a:t>need to be </a:t>
          </a:r>
          <a:r>
            <a:rPr lang="en-GB" sz="2000" b="1" kern="1200"/>
            <a:t>old </a:t>
          </a:r>
          <a:r>
            <a:rPr lang="en-GB" sz="2000" i="1" kern="1200"/>
            <a:t>as</a:t>
          </a:r>
          <a:r>
            <a:rPr lang="en-GB" sz="2000" kern="1200"/>
            <a:t> </a:t>
          </a:r>
          <a:r>
            <a:rPr lang="en-GB" sz="2000" i="1" kern="1200"/>
            <a:t>well</a:t>
          </a:r>
          <a:r>
            <a:rPr lang="en-GB" sz="2000" kern="1200"/>
            <a:t> as in </a:t>
          </a:r>
          <a:r>
            <a:rPr lang="en-GB" sz="2000" b="1" kern="1200"/>
            <a:t>disrepair</a:t>
          </a:r>
          <a:r>
            <a:rPr lang="en-GB" sz="2000" kern="1200"/>
            <a:t> to fail</a:t>
          </a:r>
        </a:p>
      </dsp:txBody>
      <dsp:txXfrm>
        <a:off x="49947" y="78273"/>
        <a:ext cx="4052812" cy="923271"/>
      </dsp:txXfrm>
    </dsp:sp>
    <dsp:sp modelId="{03624D1C-EE06-4140-9BD5-AD56569557F1}">
      <dsp:nvSpPr>
        <dsp:cNvPr id="0" name=""/>
        <dsp:cNvSpPr/>
      </dsp:nvSpPr>
      <dsp:spPr>
        <a:xfrm>
          <a:off x="0" y="1204132"/>
          <a:ext cx="4152706" cy="1023165"/>
        </a:xfrm>
        <a:prstGeom prst="roundRect">
          <a:avLst/>
        </a:prstGeom>
        <a:solidFill>
          <a:schemeClr val="tx2">
            <a:lumMod val="90000"/>
            <a:lumOff val="1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The definition of disrepair is </a:t>
          </a:r>
          <a:r>
            <a:rPr lang="en-GB" sz="2000" b="1" kern="1200"/>
            <a:t>simplified </a:t>
          </a:r>
          <a:r>
            <a:rPr lang="en-GB" sz="2000" b="0" kern="1200"/>
            <a:t>to be more descriptive</a:t>
          </a:r>
        </a:p>
      </dsp:txBody>
      <dsp:txXfrm>
        <a:off x="49947" y="1254079"/>
        <a:ext cx="4052812" cy="923271"/>
      </dsp:txXfrm>
    </dsp:sp>
    <dsp:sp modelId="{9B591C5A-007D-4C93-9226-0FA93A22443D}">
      <dsp:nvSpPr>
        <dsp:cNvPr id="0" name=""/>
        <dsp:cNvSpPr/>
      </dsp:nvSpPr>
      <dsp:spPr>
        <a:xfrm>
          <a:off x="0" y="2379937"/>
          <a:ext cx="4152706" cy="1023165"/>
        </a:xfrm>
        <a:prstGeom prst="roundRect">
          <a:avLst/>
        </a:prstGeom>
        <a:solidFill>
          <a:schemeClr val="tx2">
            <a:lumMod val="90000"/>
            <a:lumOff val="1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a:t>New building components </a:t>
          </a:r>
          <a:r>
            <a:rPr lang="en-GB" sz="2000" kern="1200"/>
            <a:t>are brought in scope</a:t>
          </a:r>
        </a:p>
      </dsp:txBody>
      <dsp:txXfrm>
        <a:off x="49947" y="2429884"/>
        <a:ext cx="4052812" cy="9232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0CEE4-DC27-47A7-B84C-B3A25CE3A2A7}">
      <dsp:nvSpPr>
        <dsp:cNvPr id="0" name=""/>
        <dsp:cNvSpPr/>
      </dsp:nvSpPr>
      <dsp:spPr>
        <a:xfrm>
          <a:off x="0" y="2044"/>
          <a:ext cx="635195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8B0A27-22AA-4592-B7C4-B8B3DF295D9B}">
      <dsp:nvSpPr>
        <dsp:cNvPr id="0" name=""/>
        <dsp:cNvSpPr/>
      </dsp:nvSpPr>
      <dsp:spPr>
        <a:xfrm>
          <a:off x="0" y="2044"/>
          <a:ext cx="6351952" cy="1394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The approach to exemptions </a:t>
          </a:r>
          <a:r>
            <a:rPr lang="en-GB" sz="1600" b="0" kern="1200"/>
            <a:t>will reflect </a:t>
          </a:r>
          <a:r>
            <a:rPr lang="en-GB" sz="1600" b="1" kern="1200"/>
            <a:t>differences between the tenures</a:t>
          </a:r>
          <a:endParaRPr lang="en-GB" sz="1600" kern="1200"/>
        </a:p>
      </dsp:txBody>
      <dsp:txXfrm>
        <a:off x="0" y="2044"/>
        <a:ext cx="6351952" cy="1394585"/>
      </dsp:txXfrm>
    </dsp:sp>
    <dsp:sp modelId="{1E6FE6FC-2D30-4AC5-93B5-63CA6C4FBB7C}">
      <dsp:nvSpPr>
        <dsp:cNvPr id="0" name=""/>
        <dsp:cNvSpPr/>
      </dsp:nvSpPr>
      <dsp:spPr>
        <a:xfrm>
          <a:off x="0" y="1396629"/>
          <a:ext cx="635195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9330E2-500D-48B0-A5A1-2C55645EF7C6}">
      <dsp:nvSpPr>
        <dsp:cNvPr id="0" name=""/>
        <dsp:cNvSpPr/>
      </dsp:nvSpPr>
      <dsp:spPr>
        <a:xfrm>
          <a:off x="0" y="1396629"/>
          <a:ext cx="6351952" cy="1394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It is important to recognise the </a:t>
          </a:r>
          <a:r>
            <a:rPr lang="en-GB" sz="1600" b="1" kern="1200"/>
            <a:t>rights and concerns of tenants</a:t>
          </a:r>
          <a:r>
            <a:rPr lang="en-GB" sz="1600" kern="1200"/>
            <a:t>, particularly those who may be vulnerable.</a:t>
          </a:r>
        </a:p>
      </dsp:txBody>
      <dsp:txXfrm>
        <a:off x="0" y="1396629"/>
        <a:ext cx="6351952" cy="1394585"/>
      </dsp:txXfrm>
    </dsp:sp>
    <dsp:sp modelId="{AF6C0BC2-955D-402B-95F0-C57513183D11}">
      <dsp:nvSpPr>
        <dsp:cNvPr id="0" name=""/>
        <dsp:cNvSpPr/>
      </dsp:nvSpPr>
      <dsp:spPr>
        <a:xfrm>
          <a:off x="0" y="2791215"/>
          <a:ext cx="635195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78A570-94CC-497C-9D84-DCFCE35D6FD6}">
      <dsp:nvSpPr>
        <dsp:cNvPr id="0" name=""/>
        <dsp:cNvSpPr/>
      </dsp:nvSpPr>
      <dsp:spPr>
        <a:xfrm>
          <a:off x="0" y="2791215"/>
          <a:ext cx="6351952" cy="1394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In the SRS, </a:t>
          </a:r>
          <a:r>
            <a:rPr lang="en-GB" sz="1600" b="0" kern="1200"/>
            <a:t>social landlords will continue to </a:t>
          </a:r>
          <a:r>
            <a:rPr lang="en-GB" sz="1600" b="1" kern="1200"/>
            <a:t>declare </a:t>
          </a:r>
          <a:r>
            <a:rPr lang="en-GB" sz="1600" b="0" kern="1200"/>
            <a:t>the number of properties which they </a:t>
          </a:r>
          <a:r>
            <a:rPr lang="en-GB" sz="1600" b="1" kern="1200"/>
            <a:t>assess are exempt </a:t>
          </a:r>
          <a:r>
            <a:rPr lang="en-GB" sz="1600" kern="1200"/>
            <a:t>to the Regulator of Social Housing.</a:t>
          </a:r>
        </a:p>
      </dsp:txBody>
      <dsp:txXfrm>
        <a:off x="0" y="2791215"/>
        <a:ext cx="6351952" cy="13945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E8140-777A-954A-997C-D02F79734386}">
      <dsp:nvSpPr>
        <dsp:cNvPr id="0" name=""/>
        <dsp:cNvSpPr/>
      </dsp:nvSpPr>
      <dsp:spPr>
        <a:xfrm>
          <a:off x="1825734" y="1407747"/>
          <a:ext cx="1081574" cy="10815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b="1" kern="1200"/>
            <a:t>Specific exemptions</a:t>
          </a:r>
        </a:p>
      </dsp:txBody>
      <dsp:txXfrm>
        <a:off x="1984127" y="1566140"/>
        <a:ext cx="764788" cy="764788"/>
      </dsp:txXfrm>
    </dsp:sp>
    <dsp:sp modelId="{F59D2DE3-BE13-AB43-A96E-169D6138FFA0}">
      <dsp:nvSpPr>
        <dsp:cNvPr id="0" name=""/>
        <dsp:cNvSpPr/>
      </dsp:nvSpPr>
      <dsp:spPr>
        <a:xfrm rot="16200000">
          <a:off x="2204224" y="1224883"/>
          <a:ext cx="324594" cy="41132"/>
        </a:xfrm>
        <a:custGeom>
          <a:avLst/>
          <a:gdLst/>
          <a:ahLst/>
          <a:cxnLst/>
          <a:rect l="0" t="0" r="0" b="0"/>
          <a:pathLst>
            <a:path>
              <a:moveTo>
                <a:pt x="0" y="20566"/>
              </a:moveTo>
              <a:lnTo>
                <a:pt x="324594" y="2056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358406" y="1237335"/>
        <a:ext cx="16229" cy="16229"/>
      </dsp:txXfrm>
    </dsp:sp>
    <dsp:sp modelId="{85C82181-86EB-8544-9B7E-4441F8E1F096}">
      <dsp:nvSpPr>
        <dsp:cNvPr id="0" name=""/>
        <dsp:cNvSpPr/>
      </dsp:nvSpPr>
      <dsp:spPr>
        <a:xfrm>
          <a:off x="1825734" y="1578"/>
          <a:ext cx="1081574" cy="108157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a:t>Tenant</a:t>
          </a:r>
          <a:r>
            <a:rPr lang="en-GB" sz="1200" b="1" kern="1200"/>
            <a:t> </a:t>
          </a:r>
          <a:r>
            <a:rPr lang="en-GB" sz="900" b="1" kern="1200"/>
            <a:t>refusal</a:t>
          </a:r>
        </a:p>
        <a:p>
          <a:pPr marL="0" lvl="0" indent="0" algn="ctr" defTabSz="400050">
            <a:lnSpc>
              <a:spcPct val="90000"/>
            </a:lnSpc>
            <a:spcBef>
              <a:spcPct val="0"/>
            </a:spcBef>
            <a:spcAft>
              <a:spcPct val="35000"/>
            </a:spcAft>
            <a:buFont typeface="Arial" panose="020B0604020202020204" pitchFamily="34" charset="0"/>
            <a:buNone/>
          </a:pPr>
          <a:r>
            <a:rPr lang="en-GB" sz="700" b="0" kern="1200"/>
            <a:t>Enhanced guidance to be provided</a:t>
          </a:r>
        </a:p>
      </dsp:txBody>
      <dsp:txXfrm>
        <a:off x="1984127" y="159971"/>
        <a:ext cx="764788" cy="764788"/>
      </dsp:txXfrm>
    </dsp:sp>
    <dsp:sp modelId="{9E043537-2DC8-EC42-83B7-B093F910C973}">
      <dsp:nvSpPr>
        <dsp:cNvPr id="0" name=""/>
        <dsp:cNvSpPr/>
      </dsp:nvSpPr>
      <dsp:spPr>
        <a:xfrm rot="20520000">
          <a:off x="2872897" y="1710703"/>
          <a:ext cx="324594" cy="41132"/>
        </a:xfrm>
        <a:custGeom>
          <a:avLst/>
          <a:gdLst/>
          <a:ahLst/>
          <a:cxnLst/>
          <a:rect l="0" t="0" r="0" b="0"/>
          <a:pathLst>
            <a:path>
              <a:moveTo>
                <a:pt x="0" y="20566"/>
              </a:moveTo>
              <a:lnTo>
                <a:pt x="324594" y="2056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27079" y="1723154"/>
        <a:ext cx="16229" cy="16229"/>
      </dsp:txXfrm>
    </dsp:sp>
    <dsp:sp modelId="{9C0C679A-6046-524C-8E1A-0CABF2324C2F}">
      <dsp:nvSpPr>
        <dsp:cNvPr id="0" name=""/>
        <dsp:cNvSpPr/>
      </dsp:nvSpPr>
      <dsp:spPr>
        <a:xfrm>
          <a:off x="3163080" y="973217"/>
          <a:ext cx="1081574" cy="108157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a:solidFill>
                <a:schemeClr val="bg1"/>
              </a:solidFill>
            </a:rPr>
            <a:t>Physical factors</a:t>
          </a:r>
        </a:p>
      </dsp:txBody>
      <dsp:txXfrm>
        <a:off x="3321473" y="1131610"/>
        <a:ext cx="764788" cy="764788"/>
      </dsp:txXfrm>
    </dsp:sp>
    <dsp:sp modelId="{CC12865C-CE1E-8649-8AEE-BFBF72097AFB}">
      <dsp:nvSpPr>
        <dsp:cNvPr id="0" name=""/>
        <dsp:cNvSpPr/>
      </dsp:nvSpPr>
      <dsp:spPr>
        <a:xfrm rot="3240000">
          <a:off x="2617486" y="2496775"/>
          <a:ext cx="324594" cy="41132"/>
        </a:xfrm>
        <a:custGeom>
          <a:avLst/>
          <a:gdLst/>
          <a:ahLst/>
          <a:cxnLst/>
          <a:rect l="0" t="0" r="0" b="0"/>
          <a:pathLst>
            <a:path>
              <a:moveTo>
                <a:pt x="0" y="20566"/>
              </a:moveTo>
              <a:lnTo>
                <a:pt x="324594" y="2056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771669" y="2509227"/>
        <a:ext cx="16229" cy="16229"/>
      </dsp:txXfrm>
    </dsp:sp>
    <dsp:sp modelId="{543E0398-D3AD-8341-AC04-4E3AE799682A}">
      <dsp:nvSpPr>
        <dsp:cNvPr id="0" name=""/>
        <dsp:cNvSpPr/>
      </dsp:nvSpPr>
      <dsp:spPr>
        <a:xfrm>
          <a:off x="2652259" y="2545361"/>
          <a:ext cx="1081574" cy="108157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a:t>Sale, demolition, regeneration</a:t>
          </a:r>
        </a:p>
      </dsp:txBody>
      <dsp:txXfrm>
        <a:off x="2810652" y="2703754"/>
        <a:ext cx="764788" cy="764788"/>
      </dsp:txXfrm>
    </dsp:sp>
    <dsp:sp modelId="{1E0ECDE8-AD8C-AF45-B3B9-62E8BE075F62}">
      <dsp:nvSpPr>
        <dsp:cNvPr id="0" name=""/>
        <dsp:cNvSpPr/>
      </dsp:nvSpPr>
      <dsp:spPr>
        <a:xfrm rot="7560000">
          <a:off x="1790961" y="2496775"/>
          <a:ext cx="324594" cy="41132"/>
        </a:xfrm>
        <a:custGeom>
          <a:avLst/>
          <a:gdLst/>
          <a:ahLst/>
          <a:cxnLst/>
          <a:rect l="0" t="0" r="0" b="0"/>
          <a:pathLst>
            <a:path>
              <a:moveTo>
                <a:pt x="0" y="20566"/>
              </a:moveTo>
              <a:lnTo>
                <a:pt x="324594" y="2056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945143" y="2509227"/>
        <a:ext cx="16229" cy="16229"/>
      </dsp:txXfrm>
    </dsp:sp>
    <dsp:sp modelId="{249FB959-4EB3-5C4C-9829-7E489FE3E6B2}">
      <dsp:nvSpPr>
        <dsp:cNvPr id="0" name=""/>
        <dsp:cNvSpPr/>
      </dsp:nvSpPr>
      <dsp:spPr>
        <a:xfrm>
          <a:off x="999209" y="2545361"/>
          <a:ext cx="1081574" cy="108157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a:t>MEES exemptions</a:t>
          </a:r>
        </a:p>
      </dsp:txBody>
      <dsp:txXfrm>
        <a:off x="1157602" y="2703754"/>
        <a:ext cx="764788" cy="764788"/>
      </dsp:txXfrm>
    </dsp:sp>
    <dsp:sp modelId="{6D65E026-D982-BF4B-89EB-32EA3755E3E4}">
      <dsp:nvSpPr>
        <dsp:cNvPr id="0" name=""/>
        <dsp:cNvSpPr/>
      </dsp:nvSpPr>
      <dsp:spPr>
        <a:xfrm rot="11880000">
          <a:off x="1535551" y="1710703"/>
          <a:ext cx="324594" cy="41132"/>
        </a:xfrm>
        <a:custGeom>
          <a:avLst/>
          <a:gdLst/>
          <a:ahLst/>
          <a:cxnLst/>
          <a:rect l="0" t="0" r="0" b="0"/>
          <a:pathLst>
            <a:path>
              <a:moveTo>
                <a:pt x="0" y="20566"/>
              </a:moveTo>
              <a:lnTo>
                <a:pt x="324594" y="2056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689733" y="1723154"/>
        <a:ext cx="16229" cy="16229"/>
      </dsp:txXfrm>
    </dsp:sp>
    <dsp:sp modelId="{D3346739-0B74-524E-B0E8-8D7DA57455B1}">
      <dsp:nvSpPr>
        <dsp:cNvPr id="0" name=""/>
        <dsp:cNvSpPr/>
      </dsp:nvSpPr>
      <dsp:spPr>
        <a:xfrm>
          <a:off x="488388" y="973217"/>
          <a:ext cx="1081574" cy="1081574"/>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a:solidFill>
                <a:schemeClr val="bg1"/>
              </a:solidFill>
            </a:rPr>
            <a:t>Permissions</a:t>
          </a:r>
        </a:p>
        <a:p>
          <a:pPr marL="0" lvl="0" indent="0" algn="ctr" defTabSz="400050">
            <a:lnSpc>
              <a:spcPct val="90000"/>
            </a:lnSpc>
            <a:spcBef>
              <a:spcPct val="0"/>
            </a:spcBef>
            <a:spcAft>
              <a:spcPct val="35000"/>
            </a:spcAft>
            <a:buNone/>
          </a:pPr>
          <a:r>
            <a:rPr lang="en-GB" sz="700" b="0" kern="1200">
              <a:solidFill>
                <a:schemeClr val="bg1"/>
              </a:solidFill>
            </a:rPr>
            <a:t>Planning,</a:t>
          </a:r>
          <a:r>
            <a:rPr lang="en-GB" sz="700" b="0" kern="1200" baseline="0">
              <a:solidFill>
                <a:schemeClr val="bg1"/>
              </a:solidFill>
            </a:rPr>
            <a:t> conservation, freeholders</a:t>
          </a:r>
          <a:endParaRPr lang="en-GB" sz="700" b="0" kern="1200">
            <a:solidFill>
              <a:schemeClr val="bg1"/>
            </a:solidFill>
          </a:endParaRPr>
        </a:p>
      </dsp:txBody>
      <dsp:txXfrm>
        <a:off x="646781" y="1131610"/>
        <a:ext cx="764788" cy="764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3EDC4-954C-4EAB-A159-59447DAAEFCC}">
      <dsp:nvSpPr>
        <dsp:cNvPr id="0" name=""/>
        <dsp:cNvSpPr/>
      </dsp:nvSpPr>
      <dsp:spPr>
        <a:xfrm>
          <a:off x="0" y="28326"/>
          <a:ext cx="4152706" cy="1023165"/>
        </a:xfrm>
        <a:prstGeom prst="roundRect">
          <a:avLst/>
        </a:prstGeom>
        <a:solidFill>
          <a:schemeClr val="tx2">
            <a:lumMod val="90000"/>
            <a:lumOff val="1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a:t>Age</a:t>
          </a:r>
          <a:r>
            <a:rPr lang="en-GB" sz="2000" kern="1200"/>
            <a:t> is </a:t>
          </a:r>
          <a:r>
            <a:rPr lang="en-GB" sz="2000" b="1" kern="1200"/>
            <a:t>no longer </a:t>
          </a:r>
          <a:r>
            <a:rPr lang="en-GB" sz="2000" kern="1200"/>
            <a:t>a reason for failure</a:t>
          </a:r>
        </a:p>
      </dsp:txBody>
      <dsp:txXfrm>
        <a:off x="49947" y="78273"/>
        <a:ext cx="4052812" cy="923271"/>
      </dsp:txXfrm>
    </dsp:sp>
    <dsp:sp modelId="{03624D1C-EE06-4140-9BD5-AD56569557F1}">
      <dsp:nvSpPr>
        <dsp:cNvPr id="0" name=""/>
        <dsp:cNvSpPr/>
      </dsp:nvSpPr>
      <dsp:spPr>
        <a:xfrm>
          <a:off x="0" y="1204132"/>
          <a:ext cx="4152706" cy="1023165"/>
        </a:xfrm>
        <a:prstGeom prst="roundRect">
          <a:avLst/>
        </a:prstGeom>
        <a:solidFill>
          <a:schemeClr val="tx2">
            <a:lumMod val="90000"/>
            <a:lumOff val="1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Properties must contain </a:t>
          </a:r>
          <a:r>
            <a:rPr lang="en-GB" sz="2000" b="1" kern="1200"/>
            <a:t>3</a:t>
          </a:r>
          <a:r>
            <a:rPr lang="en-GB" sz="2000" kern="1200"/>
            <a:t> out of </a:t>
          </a:r>
          <a:r>
            <a:rPr lang="en-GB" sz="2000" b="1" kern="1200"/>
            <a:t>4</a:t>
          </a:r>
          <a:r>
            <a:rPr lang="en-GB" sz="2000" kern="1200"/>
            <a:t> core facilities</a:t>
          </a:r>
        </a:p>
      </dsp:txBody>
      <dsp:txXfrm>
        <a:off x="49947" y="1254079"/>
        <a:ext cx="4052812" cy="923271"/>
      </dsp:txXfrm>
    </dsp:sp>
    <dsp:sp modelId="{9B591C5A-007D-4C93-9226-0FA93A22443D}">
      <dsp:nvSpPr>
        <dsp:cNvPr id="0" name=""/>
        <dsp:cNvSpPr/>
      </dsp:nvSpPr>
      <dsp:spPr>
        <a:xfrm>
          <a:off x="0" y="2379937"/>
          <a:ext cx="4152706" cy="1023165"/>
        </a:xfrm>
        <a:prstGeom prst="roundRect">
          <a:avLst/>
        </a:prstGeom>
        <a:solidFill>
          <a:schemeClr val="tx2">
            <a:lumMod val="90000"/>
            <a:lumOff val="1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a:t>Window restrictors </a:t>
          </a:r>
          <a:r>
            <a:rPr lang="en-GB" sz="2000" b="0" kern="1200"/>
            <a:t>added; considering evidence for security and floor coverings</a:t>
          </a:r>
        </a:p>
      </dsp:txBody>
      <dsp:txXfrm>
        <a:off x="49947" y="2429884"/>
        <a:ext cx="4052812" cy="9232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5B6C3-1A33-4C3C-8092-AC2C25228BF9}">
      <dsp:nvSpPr>
        <dsp:cNvPr id="0" name=""/>
        <dsp:cNvSpPr/>
      </dsp:nvSpPr>
      <dsp:spPr>
        <a:xfrm>
          <a:off x="0" y="16038"/>
          <a:ext cx="4394200" cy="12448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Landlords should address damp and mould </a:t>
          </a:r>
          <a:r>
            <a:rPr lang="en-GB" sz="1900" b="1" kern="1200"/>
            <a:t>when it is reported</a:t>
          </a:r>
          <a:r>
            <a:rPr lang="en-GB" sz="1900" kern="1200"/>
            <a:t>. They do </a:t>
          </a:r>
          <a:r>
            <a:rPr lang="en-GB" sz="1900" b="1" kern="1200"/>
            <a:t>not need </a:t>
          </a:r>
          <a:r>
            <a:rPr lang="en-GB" sz="1900" kern="1200"/>
            <a:t>to carry out a detailed assessment to do this.</a:t>
          </a:r>
        </a:p>
      </dsp:txBody>
      <dsp:txXfrm>
        <a:off x="60770" y="76808"/>
        <a:ext cx="4272660" cy="1123340"/>
      </dsp:txXfrm>
    </dsp:sp>
    <dsp:sp modelId="{D8FA0A5D-78C1-44F1-BB73-19DBF3F71E23}">
      <dsp:nvSpPr>
        <dsp:cNvPr id="0" name=""/>
        <dsp:cNvSpPr/>
      </dsp:nvSpPr>
      <dsp:spPr>
        <a:xfrm>
          <a:off x="0" y="1315638"/>
          <a:ext cx="4394200" cy="12448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If damp and mould poses a serious health risk</a:t>
          </a:r>
          <a:r>
            <a:rPr lang="en-GB" sz="1900" b="1" kern="1200"/>
            <a:t>, Awaab’s Law </a:t>
          </a:r>
          <a:r>
            <a:rPr lang="en-GB" sz="1900" kern="1200"/>
            <a:t>will apply</a:t>
          </a:r>
        </a:p>
      </dsp:txBody>
      <dsp:txXfrm>
        <a:off x="60770" y="1376408"/>
        <a:ext cx="4272660" cy="1123340"/>
      </dsp:txXfrm>
    </dsp:sp>
    <dsp:sp modelId="{1E2EA696-C64F-4FDE-A1AD-850A67FBBECF}">
      <dsp:nvSpPr>
        <dsp:cNvPr id="0" name=""/>
        <dsp:cNvSpPr/>
      </dsp:nvSpPr>
      <dsp:spPr>
        <a:xfrm>
          <a:off x="0" y="2615238"/>
          <a:ext cx="4394200" cy="12448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a:t>Enforcement / regulatory</a:t>
          </a:r>
          <a:r>
            <a:rPr lang="en-GB" sz="1900" kern="1200"/>
            <a:t> </a:t>
          </a:r>
          <a:r>
            <a:rPr lang="en-GB" sz="1900" b="1" kern="1200"/>
            <a:t>decisions</a:t>
          </a:r>
          <a:r>
            <a:rPr lang="en-GB" sz="1900" kern="1200"/>
            <a:t> will be based on the Housing Health &amp; Safety Rating System (HHSRS)</a:t>
          </a:r>
        </a:p>
      </dsp:txBody>
      <dsp:txXfrm>
        <a:off x="60770" y="2676008"/>
        <a:ext cx="4272660" cy="11233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0CEE4-DC27-47A7-B84C-B3A25CE3A2A7}">
      <dsp:nvSpPr>
        <dsp:cNvPr id="0" name=""/>
        <dsp:cNvSpPr/>
      </dsp:nvSpPr>
      <dsp:spPr>
        <a:xfrm>
          <a:off x="0" y="511"/>
          <a:ext cx="635195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8B0A27-22AA-4592-B7C4-B8B3DF295D9B}">
      <dsp:nvSpPr>
        <dsp:cNvPr id="0" name=""/>
        <dsp:cNvSpPr/>
      </dsp:nvSpPr>
      <dsp:spPr>
        <a:xfrm>
          <a:off x="0" y="511"/>
          <a:ext cx="6351952" cy="837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a:t>Damp &amp; mould can have </a:t>
          </a:r>
          <a:r>
            <a:rPr lang="en-GB" sz="1400" b="1" kern="1200"/>
            <a:t>serious health effects</a:t>
          </a:r>
          <a:r>
            <a:rPr lang="en-GB" sz="1400" kern="1200"/>
            <a:t>. The coroner’s report into the death of </a:t>
          </a:r>
          <a:r>
            <a:rPr lang="en-GB" sz="1400" b="1" kern="1200"/>
            <a:t>Awaab Ishak </a:t>
          </a:r>
          <a:r>
            <a:rPr lang="en-GB" sz="1400" kern="1200"/>
            <a:t>highlighted the DHS’s weakness on damp &amp; mould</a:t>
          </a:r>
        </a:p>
      </dsp:txBody>
      <dsp:txXfrm>
        <a:off x="0" y="511"/>
        <a:ext cx="6351952" cy="837364"/>
      </dsp:txXfrm>
    </dsp:sp>
    <dsp:sp modelId="{8FE7B0EB-EDE9-43DE-8000-4F5564F9956A}">
      <dsp:nvSpPr>
        <dsp:cNvPr id="0" name=""/>
        <dsp:cNvSpPr/>
      </dsp:nvSpPr>
      <dsp:spPr>
        <a:xfrm>
          <a:off x="0" y="837875"/>
          <a:ext cx="635195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E25EE3-D607-4F4D-87B1-21FE53D2B641}">
      <dsp:nvSpPr>
        <dsp:cNvPr id="0" name=""/>
        <dsp:cNvSpPr/>
      </dsp:nvSpPr>
      <dsp:spPr>
        <a:xfrm>
          <a:off x="0" y="837875"/>
          <a:ext cx="6351952" cy="837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a:t>Rented homes are the </a:t>
          </a:r>
          <a:r>
            <a:rPr lang="en-GB" sz="1400" b="1" kern="1200"/>
            <a:t>most likely </a:t>
          </a:r>
          <a:r>
            <a:rPr lang="en-GB" sz="1400" kern="1200"/>
            <a:t>to have damp &amp; mould (9% PRS; 7% SRS). </a:t>
          </a:r>
          <a:r>
            <a:rPr lang="en-GB" sz="1400" b="1" kern="1200"/>
            <a:t>Everyday tasks </a:t>
          </a:r>
          <a:r>
            <a:rPr lang="en-GB" sz="1400" kern="1200"/>
            <a:t>will produce moisture, but tenants cannot reduce moisture levels if their home </a:t>
          </a:r>
          <a:r>
            <a:rPr lang="en-GB" sz="1400" b="1" kern="1200"/>
            <a:t>does not allow </a:t>
          </a:r>
          <a:r>
            <a:rPr lang="en-GB" sz="1400" kern="1200"/>
            <a:t>them to do so.</a:t>
          </a:r>
        </a:p>
      </dsp:txBody>
      <dsp:txXfrm>
        <a:off x="0" y="837875"/>
        <a:ext cx="6351952" cy="837364"/>
      </dsp:txXfrm>
    </dsp:sp>
    <dsp:sp modelId="{AB04943C-F18D-46EA-8A26-7EC91B8C4F61}">
      <dsp:nvSpPr>
        <dsp:cNvPr id="0" name=""/>
        <dsp:cNvSpPr/>
      </dsp:nvSpPr>
      <dsp:spPr>
        <a:xfrm>
          <a:off x="0" y="1675240"/>
          <a:ext cx="635195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9C963A-9E78-4DA8-9E4D-26C7684C96E4}">
      <dsp:nvSpPr>
        <dsp:cNvPr id="0" name=""/>
        <dsp:cNvSpPr/>
      </dsp:nvSpPr>
      <dsp:spPr>
        <a:xfrm>
          <a:off x="0" y="1675240"/>
          <a:ext cx="6351952" cy="837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a:t>The DHS needs to be more </a:t>
          </a:r>
          <a:r>
            <a:rPr lang="en-GB" sz="1400" b="1" kern="1200"/>
            <a:t>preventative</a:t>
          </a:r>
          <a:r>
            <a:rPr lang="en-GB" sz="1400" kern="1200"/>
            <a:t>, </a:t>
          </a:r>
          <a:r>
            <a:rPr lang="en-GB" sz="1400" b="1" kern="1200"/>
            <a:t>robust</a:t>
          </a:r>
          <a:r>
            <a:rPr lang="en-GB" sz="1400" kern="1200"/>
            <a:t> and </a:t>
          </a:r>
          <a:r>
            <a:rPr lang="en-GB" sz="1400" b="1" kern="1200"/>
            <a:t>explicit</a:t>
          </a:r>
          <a:r>
            <a:rPr lang="en-GB" sz="1400" kern="1200"/>
            <a:t> on expectations for landlords around damp and mould</a:t>
          </a:r>
        </a:p>
      </dsp:txBody>
      <dsp:txXfrm>
        <a:off x="0" y="1675240"/>
        <a:ext cx="6351952" cy="837364"/>
      </dsp:txXfrm>
    </dsp:sp>
    <dsp:sp modelId="{B4BE2636-8B97-4A42-B21B-CAAB257DC5E8}">
      <dsp:nvSpPr>
        <dsp:cNvPr id="0" name=""/>
        <dsp:cNvSpPr/>
      </dsp:nvSpPr>
      <dsp:spPr>
        <a:xfrm>
          <a:off x="0" y="2512604"/>
          <a:ext cx="635195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6F4179-D396-48CA-A0BB-3361AD945826}">
      <dsp:nvSpPr>
        <dsp:cNvPr id="0" name=""/>
        <dsp:cNvSpPr/>
      </dsp:nvSpPr>
      <dsp:spPr>
        <a:xfrm>
          <a:off x="0" y="2512604"/>
          <a:ext cx="6351952" cy="837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a:t>Landlords must tackle the </a:t>
          </a:r>
          <a:r>
            <a:rPr lang="en-GB" sz="1400" b="1" kern="1200"/>
            <a:t>structural causes </a:t>
          </a:r>
          <a:r>
            <a:rPr lang="en-GB" sz="1400" kern="1200"/>
            <a:t>of damp &amp; mould, such as poor ventilation, excess cold, or building deficiencies. It is </a:t>
          </a:r>
          <a:r>
            <a:rPr lang="en-GB" sz="1400" b="1" kern="1200"/>
            <a:t>not acceptable </a:t>
          </a:r>
          <a:r>
            <a:rPr lang="en-GB" sz="1400" kern="1200"/>
            <a:t>to blame tenants’ ‘lifestyle choices’</a:t>
          </a:r>
        </a:p>
      </dsp:txBody>
      <dsp:txXfrm>
        <a:off x="0" y="2512604"/>
        <a:ext cx="6351952" cy="837364"/>
      </dsp:txXfrm>
    </dsp:sp>
    <dsp:sp modelId="{5EB5F79C-DD40-4C6B-97CE-80FDD774E420}">
      <dsp:nvSpPr>
        <dsp:cNvPr id="0" name=""/>
        <dsp:cNvSpPr/>
      </dsp:nvSpPr>
      <dsp:spPr>
        <a:xfrm>
          <a:off x="0" y="3349969"/>
          <a:ext cx="635195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2F8613-1A02-4A33-B85E-6C50AE883876}">
      <dsp:nvSpPr>
        <dsp:cNvPr id="0" name=""/>
        <dsp:cNvSpPr/>
      </dsp:nvSpPr>
      <dsp:spPr>
        <a:xfrm>
          <a:off x="0" y="3349969"/>
          <a:ext cx="6351952" cy="837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a:t>It may be beneficial to </a:t>
          </a:r>
          <a:r>
            <a:rPr lang="en-GB" sz="1400" b="1" kern="1200"/>
            <a:t>work with tenants </a:t>
          </a:r>
          <a:r>
            <a:rPr lang="en-GB" sz="1400" kern="1200"/>
            <a:t>to help them make </a:t>
          </a:r>
          <a:r>
            <a:rPr lang="en-GB" sz="1400" b="1" kern="1200"/>
            <a:t>small, reasonable adjustments</a:t>
          </a:r>
          <a:r>
            <a:rPr lang="en-GB" sz="1400" kern="1200"/>
            <a:t> to their behaviour, if appropriate, to reduce their damp and mould risk</a:t>
          </a:r>
        </a:p>
      </dsp:txBody>
      <dsp:txXfrm>
        <a:off x="0" y="3349969"/>
        <a:ext cx="6351952" cy="8373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D8E78-C363-465C-A198-5B4A0744843B}">
      <dsp:nvSpPr>
        <dsp:cNvPr id="0" name=""/>
        <dsp:cNvSpPr/>
      </dsp:nvSpPr>
      <dsp:spPr>
        <a:xfrm>
          <a:off x="0" y="1841"/>
          <a:ext cx="28980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FCC9CA-7610-4470-AC57-9C3ACBC03315}">
      <dsp:nvSpPr>
        <dsp:cNvPr id="0" name=""/>
        <dsp:cNvSpPr/>
      </dsp:nvSpPr>
      <dsp:spPr>
        <a:xfrm>
          <a:off x="0" y="0"/>
          <a:ext cx="2898001" cy="1256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Landlords should always </a:t>
          </a:r>
          <a:r>
            <a:rPr lang="en-GB" sz="1700" b="1" kern="1200"/>
            <a:t>address damp and mould</a:t>
          </a:r>
          <a:r>
            <a:rPr lang="en-GB" sz="1700" kern="1200"/>
            <a:t>. They do not need to do an HHSRS assessment (but can if they wish).</a:t>
          </a:r>
        </a:p>
      </dsp:txBody>
      <dsp:txXfrm>
        <a:off x="0" y="0"/>
        <a:ext cx="2898001" cy="1256234"/>
      </dsp:txXfrm>
    </dsp:sp>
    <dsp:sp modelId="{F90F2E8D-95DA-4BE1-BF9F-7A022C61BE4C}">
      <dsp:nvSpPr>
        <dsp:cNvPr id="0" name=""/>
        <dsp:cNvSpPr/>
      </dsp:nvSpPr>
      <dsp:spPr>
        <a:xfrm>
          <a:off x="0" y="1258076"/>
          <a:ext cx="28980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B0E2CF-DA52-421B-B26F-5C81CDC70FC0}">
      <dsp:nvSpPr>
        <dsp:cNvPr id="0" name=""/>
        <dsp:cNvSpPr/>
      </dsp:nvSpPr>
      <dsp:spPr>
        <a:xfrm>
          <a:off x="0" y="1258076"/>
          <a:ext cx="2898001" cy="1256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The HHSRS rates hazards based on the </a:t>
          </a:r>
          <a:r>
            <a:rPr lang="en-GB" sz="1700" b="1" kern="1200"/>
            <a:t>risk of harm </a:t>
          </a:r>
          <a:r>
            <a:rPr lang="en-GB" sz="1700" kern="1200"/>
            <a:t>in bands from </a:t>
          </a:r>
          <a:r>
            <a:rPr lang="en-GB" sz="1700" b="1" kern="1200"/>
            <a:t>A</a:t>
          </a:r>
          <a:r>
            <a:rPr lang="en-GB" sz="1700" kern="1200"/>
            <a:t> (most dangerous) to </a:t>
          </a:r>
          <a:r>
            <a:rPr lang="en-GB" sz="1700" b="1" kern="1200"/>
            <a:t>J</a:t>
          </a:r>
          <a:r>
            <a:rPr lang="en-GB" sz="1700" kern="1200"/>
            <a:t> (least dangerous)</a:t>
          </a:r>
        </a:p>
      </dsp:txBody>
      <dsp:txXfrm>
        <a:off x="0" y="1258076"/>
        <a:ext cx="2898001" cy="1256234"/>
      </dsp:txXfrm>
    </dsp:sp>
    <dsp:sp modelId="{EFF83FAE-D1C6-45DF-9B5F-74EC90210171}">
      <dsp:nvSpPr>
        <dsp:cNvPr id="0" name=""/>
        <dsp:cNvSpPr/>
      </dsp:nvSpPr>
      <dsp:spPr>
        <a:xfrm>
          <a:off x="0" y="2514310"/>
          <a:ext cx="28980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730CE1-73CE-476C-A25A-018885F8BEDF}">
      <dsp:nvSpPr>
        <dsp:cNvPr id="0" name=""/>
        <dsp:cNvSpPr/>
      </dsp:nvSpPr>
      <dsp:spPr>
        <a:xfrm>
          <a:off x="0" y="2514310"/>
          <a:ext cx="2898001" cy="1256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en-GB" sz="1700" kern="1200"/>
        </a:p>
      </dsp:txBody>
      <dsp:txXfrm>
        <a:off x="0" y="2514310"/>
        <a:ext cx="2898001" cy="12562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B67FF-6725-4D4C-B043-91F57D1C3449}">
      <dsp:nvSpPr>
        <dsp:cNvPr id="0" name=""/>
        <dsp:cNvSpPr/>
      </dsp:nvSpPr>
      <dsp:spPr>
        <a:xfrm>
          <a:off x="2235" y="1473177"/>
          <a:ext cx="1030525" cy="41221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b="1" kern="1200"/>
            <a:t>2025</a:t>
          </a:r>
          <a:endParaRPr lang="en-GB" sz="500" b="1" kern="1200"/>
        </a:p>
      </dsp:txBody>
      <dsp:txXfrm>
        <a:off x="208340" y="1473177"/>
        <a:ext cx="618315" cy="412210"/>
      </dsp:txXfrm>
    </dsp:sp>
    <dsp:sp modelId="{B871118F-F35C-400A-A0E1-CA310AA866DF}">
      <dsp:nvSpPr>
        <dsp:cNvPr id="0" name=""/>
        <dsp:cNvSpPr/>
      </dsp:nvSpPr>
      <dsp:spPr>
        <a:xfrm>
          <a:off x="1" y="1936913"/>
          <a:ext cx="824420" cy="291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en-GB" sz="1000" b="1" kern="1200"/>
            <a:t>Awaab’s</a:t>
          </a:r>
          <a:r>
            <a:rPr lang="en-GB" sz="1000" b="0" kern="1200"/>
            <a:t> Law Phase 1</a:t>
          </a:r>
          <a:endParaRPr lang="en-GB" sz="1000" b="1" kern="1200"/>
        </a:p>
        <a:p>
          <a:pPr marL="57150" lvl="1" indent="-57150" algn="l" defTabSz="444500">
            <a:lnSpc>
              <a:spcPct val="90000"/>
            </a:lnSpc>
            <a:spcBef>
              <a:spcPct val="0"/>
            </a:spcBef>
            <a:spcAft>
              <a:spcPct val="15000"/>
            </a:spcAft>
            <a:buFont typeface="Arial" panose="020B0604020202020204" pitchFamily="34" charset="0"/>
            <a:buChar char="•"/>
          </a:pPr>
          <a:endParaRPr lang="en-GB" sz="1000" b="1" kern="1200"/>
        </a:p>
        <a:p>
          <a:pPr marL="57150" lvl="1" indent="-57150" algn="l" defTabSz="444500">
            <a:lnSpc>
              <a:spcPct val="90000"/>
            </a:lnSpc>
            <a:spcBef>
              <a:spcPct val="0"/>
            </a:spcBef>
            <a:spcAft>
              <a:spcPct val="15000"/>
            </a:spcAft>
            <a:buFont typeface="Arial" panose="020B0604020202020204" pitchFamily="34" charset="0"/>
            <a:buChar char="•"/>
          </a:pPr>
          <a:endParaRPr lang="en-GB" sz="1000" b="1" kern="1200"/>
        </a:p>
        <a:p>
          <a:pPr marL="57150" lvl="1" indent="-57150" algn="l" defTabSz="444500">
            <a:lnSpc>
              <a:spcPct val="90000"/>
            </a:lnSpc>
            <a:spcBef>
              <a:spcPct val="0"/>
            </a:spcBef>
            <a:spcAft>
              <a:spcPct val="15000"/>
            </a:spcAft>
            <a:buFont typeface="Arial" panose="020B0604020202020204" pitchFamily="34" charset="0"/>
            <a:buChar char="•"/>
          </a:pPr>
          <a:endParaRPr lang="en-GB" sz="1000" b="1" kern="1200"/>
        </a:p>
        <a:p>
          <a:pPr marL="57150" lvl="1" indent="-57150" algn="l" defTabSz="444500">
            <a:lnSpc>
              <a:spcPct val="90000"/>
            </a:lnSpc>
            <a:spcBef>
              <a:spcPct val="0"/>
            </a:spcBef>
            <a:spcAft>
              <a:spcPct val="15000"/>
            </a:spcAft>
            <a:buFont typeface="Arial" panose="020B0604020202020204" pitchFamily="34" charset="0"/>
            <a:buChar char="•"/>
          </a:pPr>
          <a:endParaRPr lang="en-GB" sz="1000" b="1" kern="1200"/>
        </a:p>
        <a:p>
          <a:pPr marL="57150" lvl="1" indent="-57150" algn="l" defTabSz="444500">
            <a:lnSpc>
              <a:spcPct val="90000"/>
            </a:lnSpc>
            <a:spcBef>
              <a:spcPct val="0"/>
            </a:spcBef>
            <a:spcAft>
              <a:spcPct val="15000"/>
            </a:spcAft>
            <a:buFont typeface="Arial" panose="020B0604020202020204" pitchFamily="34" charset="0"/>
            <a:buChar char="•"/>
          </a:pPr>
          <a:endParaRPr lang="en-GB" sz="1000" b="1" kern="1200"/>
        </a:p>
        <a:p>
          <a:pPr marL="228600" lvl="1" indent="-228600" algn="l" defTabSz="889000">
            <a:lnSpc>
              <a:spcPct val="90000"/>
            </a:lnSpc>
            <a:spcBef>
              <a:spcPct val="0"/>
            </a:spcBef>
            <a:spcAft>
              <a:spcPct val="15000"/>
            </a:spcAft>
            <a:buFont typeface="Arial" panose="020B0604020202020204" pitchFamily="34" charset="0"/>
            <a:buChar char="•"/>
          </a:pPr>
          <a:endParaRPr lang="en-GB" sz="2000" b="1" kern="1200"/>
        </a:p>
        <a:p>
          <a:pPr marL="57150" lvl="1" indent="-57150" algn="l" defTabSz="444500">
            <a:lnSpc>
              <a:spcPct val="90000"/>
            </a:lnSpc>
            <a:spcBef>
              <a:spcPct val="0"/>
            </a:spcBef>
            <a:spcAft>
              <a:spcPct val="15000"/>
            </a:spcAft>
            <a:buFont typeface="Arial" panose="020B0604020202020204" pitchFamily="34" charset="0"/>
            <a:buChar char="•"/>
          </a:pPr>
          <a:endParaRPr lang="en-GB" sz="1000" b="1" kern="1200"/>
        </a:p>
        <a:p>
          <a:pPr marL="57150" lvl="1" indent="-57150" algn="l" defTabSz="222250">
            <a:lnSpc>
              <a:spcPct val="90000"/>
            </a:lnSpc>
            <a:spcBef>
              <a:spcPct val="0"/>
            </a:spcBef>
            <a:spcAft>
              <a:spcPct val="15000"/>
            </a:spcAft>
            <a:buFont typeface="Arial" panose="020B0604020202020204" pitchFamily="34" charset="0"/>
            <a:buChar char="•"/>
          </a:pPr>
          <a:endParaRPr lang="en-GB" sz="500" b="1" kern="1200"/>
        </a:p>
        <a:p>
          <a:pPr marL="57150" lvl="1" indent="-57150" algn="l" defTabSz="444500">
            <a:lnSpc>
              <a:spcPct val="90000"/>
            </a:lnSpc>
            <a:spcBef>
              <a:spcPct val="0"/>
            </a:spcBef>
            <a:spcAft>
              <a:spcPct val="15000"/>
            </a:spcAft>
            <a:buFont typeface="Arial" panose="020B0604020202020204" pitchFamily="34" charset="0"/>
            <a:buChar char="•"/>
          </a:pPr>
          <a:r>
            <a:rPr lang="en-GB" sz="1000" b="1" kern="1200"/>
            <a:t>Electrical safety </a:t>
          </a:r>
          <a:r>
            <a:rPr lang="en-GB" sz="1000" b="0" kern="1200"/>
            <a:t>P</a:t>
          </a:r>
          <a:r>
            <a:rPr lang="en-GB" sz="1000" kern="1200"/>
            <a:t>hase 1</a:t>
          </a:r>
          <a:endParaRPr lang="en-GB" sz="1000" b="1" kern="1200"/>
        </a:p>
        <a:p>
          <a:pPr marL="171450" lvl="1" indent="-171450" algn="l" defTabSz="800100">
            <a:lnSpc>
              <a:spcPct val="90000"/>
            </a:lnSpc>
            <a:spcBef>
              <a:spcPct val="0"/>
            </a:spcBef>
            <a:spcAft>
              <a:spcPct val="15000"/>
            </a:spcAft>
            <a:buFont typeface="Arial" panose="020B0604020202020204" pitchFamily="34" charset="0"/>
            <a:buChar char="•"/>
          </a:pPr>
          <a:endParaRPr lang="en-GB" sz="1800" b="1" kern="1200"/>
        </a:p>
        <a:p>
          <a:pPr marL="57150" lvl="1" indent="-57150" algn="l" defTabSz="133350">
            <a:lnSpc>
              <a:spcPct val="90000"/>
            </a:lnSpc>
            <a:spcBef>
              <a:spcPct val="0"/>
            </a:spcBef>
            <a:spcAft>
              <a:spcPct val="15000"/>
            </a:spcAft>
            <a:buFont typeface="Arial" panose="020B0604020202020204" pitchFamily="34" charset="0"/>
            <a:buChar char="•"/>
          </a:pPr>
          <a:endParaRPr lang="en-GB" sz="300" b="1" kern="1200"/>
        </a:p>
        <a:p>
          <a:pPr marL="57150" lvl="1" indent="-57150" algn="l" defTabSz="444500">
            <a:lnSpc>
              <a:spcPct val="90000"/>
            </a:lnSpc>
            <a:spcBef>
              <a:spcPct val="0"/>
            </a:spcBef>
            <a:spcAft>
              <a:spcPct val="15000"/>
            </a:spcAft>
            <a:buFont typeface="Arial" panose="020B0604020202020204" pitchFamily="34" charset="0"/>
            <a:buChar char="•"/>
          </a:pPr>
          <a:r>
            <a:rPr lang="en-GB" sz="1000" b="1" kern="1200"/>
            <a:t>Renters Rights Bill </a:t>
          </a:r>
          <a:r>
            <a:rPr lang="en-GB" sz="1000" b="0" kern="1200"/>
            <a:t>Royal Assent </a:t>
          </a:r>
          <a:r>
            <a:rPr lang="en-GB" sz="1000" b="0" i="1" kern="1200"/>
            <a:t>(subject to Parliament)</a:t>
          </a:r>
          <a:endParaRPr lang="en-GB" sz="1000" b="1" i="1" kern="1200"/>
        </a:p>
      </dsp:txBody>
      <dsp:txXfrm>
        <a:off x="1" y="1936913"/>
        <a:ext cx="824420" cy="2910360"/>
      </dsp:txXfrm>
    </dsp:sp>
    <dsp:sp modelId="{650BE2F5-0D2D-45D1-9FDD-A0B4E79E79A3}">
      <dsp:nvSpPr>
        <dsp:cNvPr id="0" name=""/>
        <dsp:cNvSpPr/>
      </dsp:nvSpPr>
      <dsp:spPr>
        <a:xfrm>
          <a:off x="816760" y="1473177"/>
          <a:ext cx="1030525" cy="41221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b="1" kern="1200"/>
            <a:t>2026</a:t>
          </a:r>
          <a:endParaRPr lang="en-GB" sz="500" b="1" kern="1200"/>
        </a:p>
      </dsp:txBody>
      <dsp:txXfrm>
        <a:off x="1022865" y="1473177"/>
        <a:ext cx="618315" cy="412210"/>
      </dsp:txXfrm>
    </dsp:sp>
    <dsp:sp modelId="{EFB21674-053E-4721-88E8-5CCC4F504689}">
      <dsp:nvSpPr>
        <dsp:cNvPr id="0" name=""/>
        <dsp:cNvSpPr/>
      </dsp:nvSpPr>
      <dsp:spPr>
        <a:xfrm>
          <a:off x="816760" y="1936913"/>
          <a:ext cx="824420" cy="291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en-GB" sz="1000" b="1" kern="1200"/>
            <a:t>Awaab’s</a:t>
          </a:r>
          <a:r>
            <a:rPr lang="en-GB" sz="1000" b="0" kern="1200"/>
            <a:t> Law Phase 2</a:t>
          </a:r>
          <a:endParaRPr lang="en-GB" sz="1000" kern="1200"/>
        </a:p>
        <a:p>
          <a:pPr marL="57150" lvl="1" indent="-57150" algn="l" defTabSz="444500">
            <a:lnSpc>
              <a:spcPct val="90000"/>
            </a:lnSpc>
            <a:spcBef>
              <a:spcPct val="0"/>
            </a:spcBef>
            <a:spcAft>
              <a:spcPct val="15000"/>
            </a:spcAft>
            <a:buFont typeface="Arial" panose="020B0604020202020204" pitchFamily="34" charset="0"/>
            <a:buChar char="•"/>
          </a:pPr>
          <a:endParaRPr lang="en-GB" sz="1000" kern="1200"/>
        </a:p>
        <a:p>
          <a:pPr marL="57150" lvl="1" indent="-57150" algn="l" defTabSz="444500">
            <a:lnSpc>
              <a:spcPct val="90000"/>
            </a:lnSpc>
            <a:spcBef>
              <a:spcPct val="0"/>
            </a:spcBef>
            <a:spcAft>
              <a:spcPct val="15000"/>
            </a:spcAft>
            <a:buFont typeface="Arial" panose="020B0604020202020204" pitchFamily="34" charset="0"/>
            <a:buChar char="•"/>
          </a:pPr>
          <a:r>
            <a:rPr lang="en-GB" sz="1000" b="1" kern="1200"/>
            <a:t>C&amp;C </a:t>
          </a:r>
          <a:r>
            <a:rPr lang="en-GB" sz="1000" b="0" kern="1200"/>
            <a:t>Standard in force</a:t>
          </a:r>
          <a:endParaRPr lang="en-GB" sz="1000" kern="1200"/>
        </a:p>
        <a:p>
          <a:pPr marL="57150" lvl="1" indent="-57150" algn="l" defTabSz="444500">
            <a:lnSpc>
              <a:spcPct val="90000"/>
            </a:lnSpc>
            <a:spcBef>
              <a:spcPct val="0"/>
            </a:spcBef>
            <a:spcAft>
              <a:spcPct val="15000"/>
            </a:spcAft>
            <a:buFont typeface="Arial" panose="020B0604020202020204" pitchFamily="34" charset="0"/>
            <a:buChar char="•"/>
          </a:pPr>
          <a:endParaRPr lang="en-GB" sz="1000" kern="1200"/>
        </a:p>
        <a:p>
          <a:pPr marL="57150" lvl="1" indent="-57150" algn="l" defTabSz="444500">
            <a:lnSpc>
              <a:spcPct val="90000"/>
            </a:lnSpc>
            <a:spcBef>
              <a:spcPct val="0"/>
            </a:spcBef>
            <a:spcAft>
              <a:spcPct val="15000"/>
            </a:spcAft>
            <a:buFont typeface="Arial" panose="020B0604020202020204" pitchFamily="34" charset="0"/>
            <a:buChar char="•"/>
          </a:pPr>
          <a:r>
            <a:rPr lang="en-GB" sz="1000" b="1" kern="1200"/>
            <a:t>Access to information</a:t>
          </a:r>
          <a:r>
            <a:rPr lang="en-GB" sz="1000" kern="1200"/>
            <a:t> Phase 1</a:t>
          </a:r>
        </a:p>
        <a:p>
          <a:pPr marL="57150" lvl="1" indent="-57150" algn="l" defTabSz="444500">
            <a:lnSpc>
              <a:spcPct val="90000"/>
            </a:lnSpc>
            <a:spcBef>
              <a:spcPct val="0"/>
            </a:spcBef>
            <a:spcAft>
              <a:spcPct val="15000"/>
            </a:spcAft>
            <a:buFont typeface="Arial" panose="020B0604020202020204" pitchFamily="34" charset="0"/>
            <a:buChar char="•"/>
          </a:pPr>
          <a:endParaRPr lang="en-GB" sz="1000" kern="1200"/>
        </a:p>
        <a:p>
          <a:pPr marL="57150" lvl="1" indent="-57150" algn="l" defTabSz="444500">
            <a:lnSpc>
              <a:spcPct val="90000"/>
            </a:lnSpc>
            <a:spcBef>
              <a:spcPct val="0"/>
            </a:spcBef>
            <a:spcAft>
              <a:spcPct val="15000"/>
            </a:spcAft>
            <a:buFont typeface="Arial" panose="020B0604020202020204" pitchFamily="34" charset="0"/>
            <a:buChar char="•"/>
          </a:pPr>
          <a:r>
            <a:rPr lang="en-GB" sz="1000" b="1" kern="1200"/>
            <a:t>Electrical Safety </a:t>
          </a:r>
          <a:r>
            <a:rPr lang="en-GB" sz="1000" b="0" kern="1200"/>
            <a:t>P</a:t>
          </a:r>
          <a:r>
            <a:rPr lang="en-GB" sz="1000" kern="1200"/>
            <a:t>hase 2 </a:t>
          </a:r>
        </a:p>
        <a:p>
          <a:pPr marL="228600" lvl="1" indent="-228600" algn="l" defTabSz="889000">
            <a:lnSpc>
              <a:spcPct val="90000"/>
            </a:lnSpc>
            <a:spcBef>
              <a:spcPct val="0"/>
            </a:spcBef>
            <a:spcAft>
              <a:spcPct val="15000"/>
            </a:spcAft>
            <a:buFont typeface="Arial" panose="020B0604020202020204" pitchFamily="34" charset="0"/>
            <a:buChar char="•"/>
          </a:pPr>
          <a:endParaRPr lang="en-GB" sz="2000" kern="1200"/>
        </a:p>
        <a:p>
          <a:pPr marL="57150" lvl="1" indent="-57150" algn="l" defTabSz="444500">
            <a:lnSpc>
              <a:spcPct val="90000"/>
            </a:lnSpc>
            <a:spcBef>
              <a:spcPct val="0"/>
            </a:spcBef>
            <a:spcAft>
              <a:spcPct val="15000"/>
            </a:spcAft>
            <a:buFont typeface="Arial" panose="020B0604020202020204" pitchFamily="34" charset="0"/>
            <a:buChar char="•"/>
          </a:pPr>
          <a:r>
            <a:rPr lang="en-GB" sz="1000" b="1" kern="1200"/>
            <a:t>Cat 1 hazards   </a:t>
          </a:r>
          <a:r>
            <a:rPr lang="en-GB" sz="1000" b="0" kern="1200"/>
            <a:t>£7k fines</a:t>
          </a:r>
          <a:endParaRPr lang="en-GB" sz="1000" kern="1200"/>
        </a:p>
      </dsp:txBody>
      <dsp:txXfrm>
        <a:off x="816760" y="1936913"/>
        <a:ext cx="824420" cy="2910360"/>
      </dsp:txXfrm>
    </dsp:sp>
    <dsp:sp modelId="{C30B3637-F0A4-4CBD-8C5B-1B2F4C3E8E3F}">
      <dsp:nvSpPr>
        <dsp:cNvPr id="0" name=""/>
        <dsp:cNvSpPr/>
      </dsp:nvSpPr>
      <dsp:spPr>
        <a:xfrm>
          <a:off x="1631286" y="1473177"/>
          <a:ext cx="1030525" cy="41221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b="1" kern="1200"/>
            <a:t>2027</a:t>
          </a:r>
          <a:endParaRPr lang="en-GB" sz="500" b="1" kern="1200"/>
        </a:p>
      </dsp:txBody>
      <dsp:txXfrm>
        <a:off x="1837391" y="1473177"/>
        <a:ext cx="618315" cy="412210"/>
      </dsp:txXfrm>
    </dsp:sp>
    <dsp:sp modelId="{6508D5F4-46E0-4035-A747-A1D55BF98A4C}">
      <dsp:nvSpPr>
        <dsp:cNvPr id="0" name=""/>
        <dsp:cNvSpPr/>
      </dsp:nvSpPr>
      <dsp:spPr>
        <a:xfrm>
          <a:off x="1631286" y="1936913"/>
          <a:ext cx="824420" cy="291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en-GB" sz="1000" b="1" kern="1200"/>
            <a:t>Awaab’s</a:t>
          </a:r>
          <a:r>
            <a:rPr lang="en-GB" sz="1000" b="0" kern="1200"/>
            <a:t> Law Phase 3</a:t>
          </a:r>
          <a:endParaRPr lang="en-GB" sz="1000" kern="1200"/>
        </a:p>
        <a:p>
          <a:pPr marL="57150" lvl="1" indent="-57150" algn="l" defTabSz="444500">
            <a:lnSpc>
              <a:spcPct val="90000"/>
            </a:lnSpc>
            <a:spcBef>
              <a:spcPct val="0"/>
            </a:spcBef>
            <a:spcAft>
              <a:spcPct val="15000"/>
            </a:spcAft>
            <a:buFont typeface="Arial" panose="020B0604020202020204" pitchFamily="34" charset="0"/>
            <a:buChar char="•"/>
          </a:pPr>
          <a:endParaRPr lang="en-GB" sz="1000" kern="1200"/>
        </a:p>
        <a:p>
          <a:pPr marL="57150" lvl="1" indent="-57150" algn="l" defTabSz="444500">
            <a:lnSpc>
              <a:spcPct val="90000"/>
            </a:lnSpc>
            <a:spcBef>
              <a:spcPct val="0"/>
            </a:spcBef>
            <a:spcAft>
              <a:spcPct val="15000"/>
            </a:spcAft>
            <a:buFont typeface="Arial" panose="020B0604020202020204" pitchFamily="34" charset="0"/>
            <a:buChar char="•"/>
          </a:pPr>
          <a:endParaRPr lang="en-GB" sz="1000" kern="1200"/>
        </a:p>
        <a:p>
          <a:pPr marL="57150" lvl="1" indent="-57150" algn="l" defTabSz="444500">
            <a:lnSpc>
              <a:spcPct val="90000"/>
            </a:lnSpc>
            <a:spcBef>
              <a:spcPct val="0"/>
            </a:spcBef>
            <a:spcAft>
              <a:spcPct val="15000"/>
            </a:spcAft>
            <a:buFont typeface="Arial" panose="020B0604020202020204" pitchFamily="34" charset="0"/>
            <a:buChar char="•"/>
          </a:pPr>
          <a:endParaRPr lang="en-GB" sz="1000" kern="1200"/>
        </a:p>
        <a:p>
          <a:pPr marL="57150" lvl="1" indent="-57150" algn="l" defTabSz="311150">
            <a:lnSpc>
              <a:spcPct val="90000"/>
            </a:lnSpc>
            <a:spcBef>
              <a:spcPct val="0"/>
            </a:spcBef>
            <a:spcAft>
              <a:spcPct val="15000"/>
            </a:spcAft>
            <a:buFont typeface="Arial" panose="020B0604020202020204" pitchFamily="34" charset="0"/>
            <a:buChar char="•"/>
          </a:pPr>
          <a:endParaRPr lang="en-GB" sz="700" kern="1200"/>
        </a:p>
        <a:p>
          <a:pPr marL="57150" lvl="1" indent="-57150" algn="l" defTabSz="444500">
            <a:lnSpc>
              <a:spcPct val="90000"/>
            </a:lnSpc>
            <a:spcBef>
              <a:spcPct val="0"/>
            </a:spcBef>
            <a:spcAft>
              <a:spcPct val="15000"/>
            </a:spcAft>
            <a:buFont typeface="Arial" panose="020B0604020202020204" pitchFamily="34" charset="0"/>
            <a:buChar char="•"/>
          </a:pPr>
          <a:endParaRPr lang="en-GB" sz="1000" kern="1200"/>
        </a:p>
        <a:p>
          <a:pPr marL="57150" lvl="1" indent="-57150" algn="l" defTabSz="444500">
            <a:lnSpc>
              <a:spcPct val="90000"/>
            </a:lnSpc>
            <a:spcBef>
              <a:spcPct val="0"/>
            </a:spcBef>
            <a:spcAft>
              <a:spcPct val="15000"/>
            </a:spcAft>
            <a:buFont typeface="Arial" panose="020B0604020202020204" pitchFamily="34" charset="0"/>
            <a:buChar char="•"/>
          </a:pPr>
          <a:r>
            <a:rPr lang="en-GB" sz="1000" b="1" kern="1200"/>
            <a:t>Access to information </a:t>
          </a:r>
          <a:r>
            <a:rPr lang="en-GB" sz="1000" b="0" kern="1200"/>
            <a:t>P</a:t>
          </a:r>
          <a:r>
            <a:rPr lang="en-GB" sz="1000" kern="1200"/>
            <a:t>hase 2</a:t>
          </a:r>
        </a:p>
        <a:p>
          <a:pPr marL="57150" lvl="1" indent="-57150" algn="l" defTabSz="444500">
            <a:lnSpc>
              <a:spcPct val="90000"/>
            </a:lnSpc>
            <a:spcBef>
              <a:spcPct val="0"/>
            </a:spcBef>
            <a:spcAft>
              <a:spcPct val="15000"/>
            </a:spcAft>
            <a:buFont typeface="Arial" panose="020B0604020202020204" pitchFamily="34" charset="0"/>
            <a:buChar char="•"/>
          </a:pPr>
          <a:endParaRPr lang="en-GB" sz="1000" kern="1200"/>
        </a:p>
        <a:p>
          <a:pPr marL="57150" lvl="1" indent="-57150" algn="l" defTabSz="444500">
            <a:lnSpc>
              <a:spcPct val="90000"/>
            </a:lnSpc>
            <a:spcBef>
              <a:spcPct val="0"/>
            </a:spcBef>
            <a:spcAft>
              <a:spcPct val="15000"/>
            </a:spcAft>
            <a:buFont typeface="Arial" panose="020B0604020202020204" pitchFamily="34" charset="0"/>
            <a:buChar char="•"/>
          </a:pPr>
          <a:endParaRPr lang="en-GB" sz="1000" kern="1200"/>
        </a:p>
        <a:p>
          <a:pPr marL="171450" lvl="1" indent="-171450" algn="l" defTabSz="711200">
            <a:lnSpc>
              <a:spcPct val="90000"/>
            </a:lnSpc>
            <a:spcBef>
              <a:spcPct val="0"/>
            </a:spcBef>
            <a:spcAft>
              <a:spcPct val="15000"/>
            </a:spcAft>
            <a:buFont typeface="Arial" panose="020B0604020202020204" pitchFamily="34" charset="0"/>
            <a:buChar char="•"/>
          </a:pPr>
          <a:endParaRPr lang="en-GB" sz="1600" kern="1200"/>
        </a:p>
        <a:p>
          <a:pPr marL="57150" lvl="1" indent="-57150" algn="l" defTabSz="444500">
            <a:lnSpc>
              <a:spcPct val="90000"/>
            </a:lnSpc>
            <a:spcBef>
              <a:spcPct val="0"/>
            </a:spcBef>
            <a:spcAft>
              <a:spcPct val="15000"/>
            </a:spcAft>
            <a:buFont typeface="Arial" panose="020B0604020202020204" pitchFamily="34" charset="0"/>
            <a:buChar char="•"/>
          </a:pPr>
          <a:endParaRPr lang="en-GB" sz="1000" kern="1200"/>
        </a:p>
        <a:p>
          <a:pPr marL="57150" lvl="1" indent="-57150" algn="l" defTabSz="444500">
            <a:lnSpc>
              <a:spcPct val="90000"/>
            </a:lnSpc>
            <a:spcBef>
              <a:spcPct val="0"/>
            </a:spcBef>
            <a:spcAft>
              <a:spcPct val="15000"/>
            </a:spcAft>
            <a:buFont typeface="Arial" panose="020B0604020202020204" pitchFamily="34" charset="0"/>
            <a:buChar char="•"/>
          </a:pPr>
          <a:endParaRPr lang="en-GB" sz="1000" b="1" kern="1200"/>
        </a:p>
        <a:p>
          <a:pPr marL="57150" lvl="1" indent="-57150" algn="l" defTabSz="444500">
            <a:lnSpc>
              <a:spcPct val="90000"/>
            </a:lnSpc>
            <a:spcBef>
              <a:spcPct val="0"/>
            </a:spcBef>
            <a:spcAft>
              <a:spcPct val="15000"/>
            </a:spcAft>
            <a:buFont typeface="Arial" panose="020B0604020202020204" pitchFamily="34" charset="0"/>
            <a:buChar char="•"/>
          </a:pPr>
          <a:r>
            <a:rPr lang="en-GB" sz="1000" b="1" kern="1200"/>
            <a:t>Renters Rights Bill</a:t>
          </a:r>
          <a:r>
            <a:rPr lang="en-GB" sz="1000" b="0" kern="1200"/>
            <a:t> Phase 2</a:t>
          </a:r>
          <a:endParaRPr lang="en-GB" sz="600" b="1" kern="1200"/>
        </a:p>
      </dsp:txBody>
      <dsp:txXfrm>
        <a:off x="1631286" y="1936913"/>
        <a:ext cx="824420" cy="2910360"/>
      </dsp:txXfrm>
    </dsp:sp>
    <dsp:sp modelId="{F051F9E2-B024-425E-88E6-A9C0DDA76DA3}">
      <dsp:nvSpPr>
        <dsp:cNvPr id="0" name=""/>
        <dsp:cNvSpPr/>
      </dsp:nvSpPr>
      <dsp:spPr>
        <a:xfrm>
          <a:off x="2445811" y="1473177"/>
          <a:ext cx="1030525" cy="41221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b="1" kern="1200"/>
            <a:t>2028</a:t>
          </a:r>
          <a:endParaRPr lang="en-GB" sz="500" b="1" kern="1200"/>
        </a:p>
      </dsp:txBody>
      <dsp:txXfrm>
        <a:off x="2651916" y="1473177"/>
        <a:ext cx="618315" cy="412210"/>
      </dsp:txXfrm>
    </dsp:sp>
    <dsp:sp modelId="{AC6BD1C9-F9AB-4DCD-B2B4-724C99C5F487}">
      <dsp:nvSpPr>
        <dsp:cNvPr id="0" name=""/>
        <dsp:cNvSpPr/>
      </dsp:nvSpPr>
      <dsp:spPr>
        <a:xfrm>
          <a:off x="2445811" y="1936913"/>
          <a:ext cx="824420" cy="291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endParaRPr lang="en-GB" sz="1200" b="1" kern="1200"/>
        </a:p>
        <a:p>
          <a:pPr marL="114300" lvl="1" indent="-114300" algn="l" defTabSz="533400">
            <a:lnSpc>
              <a:spcPct val="90000"/>
            </a:lnSpc>
            <a:spcBef>
              <a:spcPct val="0"/>
            </a:spcBef>
            <a:spcAft>
              <a:spcPct val="15000"/>
            </a:spcAft>
            <a:buChar char="•"/>
          </a:pPr>
          <a:endParaRPr lang="en-GB" sz="1200" b="1" kern="1200"/>
        </a:p>
        <a:p>
          <a:pPr marL="114300" lvl="1" indent="-114300" algn="l" defTabSz="533400">
            <a:lnSpc>
              <a:spcPct val="90000"/>
            </a:lnSpc>
            <a:spcBef>
              <a:spcPct val="0"/>
            </a:spcBef>
            <a:spcAft>
              <a:spcPct val="15000"/>
            </a:spcAft>
            <a:buChar char="•"/>
          </a:pPr>
          <a:endParaRPr lang="en-GB" sz="1200" b="1" kern="1200"/>
        </a:p>
        <a:p>
          <a:pPr marL="114300" lvl="1" indent="-114300" algn="l" defTabSz="533400">
            <a:lnSpc>
              <a:spcPct val="90000"/>
            </a:lnSpc>
            <a:spcBef>
              <a:spcPct val="0"/>
            </a:spcBef>
            <a:spcAft>
              <a:spcPct val="15000"/>
            </a:spcAft>
            <a:buChar char="•"/>
          </a:pPr>
          <a:endParaRPr lang="en-GB" sz="1200" b="1" kern="1200"/>
        </a:p>
        <a:p>
          <a:pPr marL="114300" lvl="1" indent="-114300" algn="l" defTabSz="533400">
            <a:lnSpc>
              <a:spcPct val="90000"/>
            </a:lnSpc>
            <a:spcBef>
              <a:spcPct val="0"/>
            </a:spcBef>
            <a:spcAft>
              <a:spcPct val="15000"/>
            </a:spcAft>
            <a:buChar char="•"/>
          </a:pPr>
          <a:endParaRPr lang="en-GB" sz="1200" b="1" kern="1200"/>
        </a:p>
        <a:p>
          <a:pPr marL="114300" lvl="1" indent="-114300" algn="l" defTabSz="533400">
            <a:lnSpc>
              <a:spcPct val="90000"/>
            </a:lnSpc>
            <a:spcBef>
              <a:spcPct val="0"/>
            </a:spcBef>
            <a:spcAft>
              <a:spcPct val="15000"/>
            </a:spcAft>
            <a:buChar char="•"/>
          </a:pPr>
          <a:endParaRPr lang="en-GB" sz="1200" b="1" kern="1200"/>
        </a:p>
        <a:p>
          <a:pPr marL="114300" lvl="1" indent="-114300" algn="l" defTabSz="533400">
            <a:lnSpc>
              <a:spcPct val="90000"/>
            </a:lnSpc>
            <a:spcBef>
              <a:spcPct val="0"/>
            </a:spcBef>
            <a:spcAft>
              <a:spcPct val="15000"/>
            </a:spcAft>
            <a:buChar char="•"/>
          </a:pPr>
          <a:endParaRPr lang="en-GB" sz="1200" b="1" kern="1200"/>
        </a:p>
        <a:p>
          <a:pPr marL="114300" lvl="1" indent="-114300" algn="l" defTabSz="622300">
            <a:lnSpc>
              <a:spcPct val="90000"/>
            </a:lnSpc>
            <a:spcBef>
              <a:spcPct val="0"/>
            </a:spcBef>
            <a:spcAft>
              <a:spcPct val="15000"/>
            </a:spcAft>
            <a:buChar char="•"/>
          </a:pPr>
          <a:endParaRPr lang="en-GB" sz="1400" b="1" kern="1200"/>
        </a:p>
        <a:p>
          <a:pPr marL="114300" lvl="1" indent="-114300" algn="l" defTabSz="533400">
            <a:lnSpc>
              <a:spcPct val="90000"/>
            </a:lnSpc>
            <a:spcBef>
              <a:spcPct val="0"/>
            </a:spcBef>
            <a:spcAft>
              <a:spcPct val="15000"/>
            </a:spcAft>
            <a:buChar char="•"/>
          </a:pPr>
          <a:endParaRPr lang="en-GB" sz="1200" b="1" kern="1200"/>
        </a:p>
        <a:p>
          <a:pPr marL="114300" lvl="1" indent="-114300" algn="l" defTabSz="533400">
            <a:lnSpc>
              <a:spcPct val="90000"/>
            </a:lnSpc>
            <a:spcBef>
              <a:spcPct val="0"/>
            </a:spcBef>
            <a:spcAft>
              <a:spcPct val="15000"/>
            </a:spcAft>
            <a:buChar char="•"/>
          </a:pPr>
          <a:endParaRPr lang="en-GB" sz="1200" b="1" kern="1200"/>
        </a:p>
        <a:p>
          <a:pPr marL="114300" lvl="1" indent="-114300" algn="l" defTabSz="533400">
            <a:lnSpc>
              <a:spcPct val="90000"/>
            </a:lnSpc>
            <a:spcBef>
              <a:spcPct val="0"/>
            </a:spcBef>
            <a:spcAft>
              <a:spcPct val="15000"/>
            </a:spcAft>
            <a:buChar char="•"/>
          </a:pPr>
          <a:endParaRPr lang="en-GB" sz="1200" b="1" kern="1200"/>
        </a:p>
        <a:p>
          <a:pPr marL="171450" lvl="1" indent="-171450" algn="l" defTabSz="711200">
            <a:lnSpc>
              <a:spcPct val="90000"/>
            </a:lnSpc>
            <a:spcBef>
              <a:spcPct val="0"/>
            </a:spcBef>
            <a:spcAft>
              <a:spcPct val="15000"/>
            </a:spcAft>
            <a:buChar char="•"/>
          </a:pPr>
          <a:endParaRPr lang="en-GB" sz="1600" b="1" kern="1200"/>
        </a:p>
        <a:p>
          <a:pPr marL="57150" lvl="1" indent="-57150" algn="l" defTabSz="488950">
            <a:lnSpc>
              <a:spcPct val="90000"/>
            </a:lnSpc>
            <a:spcBef>
              <a:spcPct val="0"/>
            </a:spcBef>
            <a:spcAft>
              <a:spcPct val="15000"/>
            </a:spcAft>
            <a:buChar char="•"/>
          </a:pPr>
          <a:r>
            <a:rPr lang="en-GB" sz="1100" b="1" kern="1200"/>
            <a:t>EPC C </a:t>
          </a:r>
          <a:r>
            <a:rPr lang="en-GB" sz="1100" b="0" kern="1200"/>
            <a:t>(new tenancies)</a:t>
          </a:r>
          <a:endParaRPr lang="en-GB" sz="1200" b="1" kern="1200"/>
        </a:p>
      </dsp:txBody>
      <dsp:txXfrm>
        <a:off x="2445811" y="1936913"/>
        <a:ext cx="824420" cy="2910360"/>
      </dsp:txXfrm>
    </dsp:sp>
    <dsp:sp modelId="{8ADD35DB-6BD0-4A0A-93AA-0913CA687B44}">
      <dsp:nvSpPr>
        <dsp:cNvPr id="0" name=""/>
        <dsp:cNvSpPr/>
      </dsp:nvSpPr>
      <dsp:spPr>
        <a:xfrm>
          <a:off x="3260336" y="1473177"/>
          <a:ext cx="1030525" cy="41221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b="1" kern="1200"/>
            <a:t>2029</a:t>
          </a:r>
          <a:endParaRPr lang="en-GB" sz="500" b="1" kern="1200"/>
        </a:p>
      </dsp:txBody>
      <dsp:txXfrm>
        <a:off x="3466441" y="1473177"/>
        <a:ext cx="618315" cy="412210"/>
      </dsp:txXfrm>
    </dsp:sp>
    <dsp:sp modelId="{576545C1-C17B-4C05-84EC-AC2D53881A7E}">
      <dsp:nvSpPr>
        <dsp:cNvPr id="0" name=""/>
        <dsp:cNvSpPr/>
      </dsp:nvSpPr>
      <dsp:spPr>
        <a:xfrm>
          <a:off x="3260336" y="1936913"/>
          <a:ext cx="824420" cy="291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a:lnSpc>
              <a:spcPct val="90000"/>
            </a:lnSpc>
            <a:spcBef>
              <a:spcPct val="0"/>
            </a:spcBef>
            <a:spcAft>
              <a:spcPct val="15000"/>
            </a:spcAft>
            <a:buChar char="•"/>
          </a:pPr>
          <a:endParaRPr lang="en-GB" sz="1000" b="1" kern="1200"/>
        </a:p>
        <a:p>
          <a:pPr marL="57150" lvl="1" indent="-57150" algn="l" defTabSz="444500">
            <a:lnSpc>
              <a:spcPct val="90000"/>
            </a:lnSpc>
            <a:spcBef>
              <a:spcPct val="0"/>
            </a:spcBef>
            <a:spcAft>
              <a:spcPct val="15000"/>
            </a:spcAft>
            <a:buChar char="•"/>
          </a:pPr>
          <a:endParaRPr lang="en-GB" sz="1000" b="1" kern="1200"/>
        </a:p>
        <a:p>
          <a:pPr marL="57150" lvl="1" indent="-57150" algn="l" defTabSz="444500">
            <a:lnSpc>
              <a:spcPct val="90000"/>
            </a:lnSpc>
            <a:spcBef>
              <a:spcPct val="0"/>
            </a:spcBef>
            <a:spcAft>
              <a:spcPct val="15000"/>
            </a:spcAft>
            <a:buChar char="•"/>
          </a:pPr>
          <a:endParaRPr lang="en-GB" sz="1000" b="1" kern="1200"/>
        </a:p>
        <a:p>
          <a:pPr marL="57150" lvl="1" indent="-57150" algn="l" defTabSz="444500">
            <a:lnSpc>
              <a:spcPct val="90000"/>
            </a:lnSpc>
            <a:spcBef>
              <a:spcPct val="0"/>
            </a:spcBef>
            <a:spcAft>
              <a:spcPct val="15000"/>
            </a:spcAft>
            <a:buChar char="•"/>
          </a:pPr>
          <a:endParaRPr lang="en-GB" sz="1000" b="1" kern="1200"/>
        </a:p>
        <a:p>
          <a:pPr marL="57150" lvl="1" indent="-57150" algn="l" defTabSz="444500">
            <a:lnSpc>
              <a:spcPct val="90000"/>
            </a:lnSpc>
            <a:spcBef>
              <a:spcPct val="0"/>
            </a:spcBef>
            <a:spcAft>
              <a:spcPct val="15000"/>
            </a:spcAft>
            <a:buChar char="•"/>
          </a:pPr>
          <a:r>
            <a:rPr lang="en-GB" sz="1000" b="1" kern="1200"/>
            <a:t>C&amp;C </a:t>
          </a:r>
          <a:r>
            <a:rPr lang="en-GB" sz="1000" b="0" kern="1200"/>
            <a:t>Transition ends (large RPs)</a:t>
          </a:r>
          <a:endParaRPr lang="en-GB" sz="1000" b="1" kern="1200"/>
        </a:p>
      </dsp:txBody>
      <dsp:txXfrm>
        <a:off x="3260336" y="1936913"/>
        <a:ext cx="824420" cy="2910360"/>
      </dsp:txXfrm>
    </dsp:sp>
    <dsp:sp modelId="{8960E562-63A9-403D-88B8-F521DCCC4F9F}">
      <dsp:nvSpPr>
        <dsp:cNvPr id="0" name=""/>
        <dsp:cNvSpPr/>
      </dsp:nvSpPr>
      <dsp:spPr>
        <a:xfrm>
          <a:off x="4074862" y="1473177"/>
          <a:ext cx="1030525" cy="41221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b="1" kern="1200"/>
            <a:t>2030</a:t>
          </a:r>
          <a:endParaRPr lang="en-GB" sz="500" b="1" kern="1200"/>
        </a:p>
      </dsp:txBody>
      <dsp:txXfrm>
        <a:off x="4280967" y="1473177"/>
        <a:ext cx="618315" cy="412210"/>
      </dsp:txXfrm>
    </dsp:sp>
    <dsp:sp modelId="{44E4D5B4-44CC-4C09-924C-3CABF460741E}">
      <dsp:nvSpPr>
        <dsp:cNvPr id="0" name=""/>
        <dsp:cNvSpPr/>
      </dsp:nvSpPr>
      <dsp:spPr>
        <a:xfrm>
          <a:off x="4074862" y="1936913"/>
          <a:ext cx="824420" cy="291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a:lnSpc>
              <a:spcPct val="90000"/>
            </a:lnSpc>
            <a:spcBef>
              <a:spcPct val="0"/>
            </a:spcBef>
            <a:spcAft>
              <a:spcPct val="15000"/>
            </a:spcAft>
            <a:buChar char="•"/>
          </a:pPr>
          <a:endParaRPr lang="en-GB" sz="1000" b="1" kern="1200"/>
        </a:p>
        <a:p>
          <a:pPr marL="57150" lvl="1" indent="-57150" algn="l" defTabSz="444500">
            <a:lnSpc>
              <a:spcPct val="90000"/>
            </a:lnSpc>
            <a:spcBef>
              <a:spcPct val="0"/>
            </a:spcBef>
            <a:spcAft>
              <a:spcPct val="15000"/>
            </a:spcAft>
            <a:buChar char="•"/>
          </a:pPr>
          <a:r>
            <a:rPr lang="en-GB" sz="1000" b="1" kern="1200"/>
            <a:t>EPC C </a:t>
          </a:r>
        </a:p>
        <a:p>
          <a:pPr marL="57150" lvl="1" indent="-57150" algn="l" defTabSz="444500">
            <a:lnSpc>
              <a:spcPct val="90000"/>
            </a:lnSpc>
            <a:spcBef>
              <a:spcPct val="0"/>
            </a:spcBef>
            <a:spcAft>
              <a:spcPct val="15000"/>
            </a:spcAft>
            <a:buChar char="•"/>
          </a:pPr>
          <a:endParaRPr lang="en-GB" sz="1000" b="1" kern="1200"/>
        </a:p>
        <a:p>
          <a:pPr marL="57150" lvl="1" indent="-57150" algn="l" defTabSz="444500">
            <a:lnSpc>
              <a:spcPct val="90000"/>
            </a:lnSpc>
            <a:spcBef>
              <a:spcPct val="0"/>
            </a:spcBef>
            <a:spcAft>
              <a:spcPct val="15000"/>
            </a:spcAft>
            <a:buChar char="•"/>
          </a:pPr>
          <a:endParaRPr lang="en-GB" sz="1000" b="1" kern="1200"/>
        </a:p>
        <a:p>
          <a:pPr marL="57150" lvl="1" indent="-57150" algn="l" defTabSz="444500">
            <a:lnSpc>
              <a:spcPct val="90000"/>
            </a:lnSpc>
            <a:spcBef>
              <a:spcPct val="0"/>
            </a:spcBef>
            <a:spcAft>
              <a:spcPct val="15000"/>
            </a:spcAft>
            <a:buChar char="•"/>
          </a:pPr>
          <a:r>
            <a:rPr lang="en-GB" sz="1000" b="1" kern="1200"/>
            <a:t>C&amp;C </a:t>
          </a:r>
          <a:r>
            <a:rPr lang="en-GB" sz="1000" b="0" kern="1200"/>
            <a:t>transition period ends (small RPs) </a:t>
          </a:r>
          <a:endParaRPr lang="en-GB" sz="1000" b="1" kern="1200"/>
        </a:p>
        <a:p>
          <a:pPr marL="57150" lvl="1" indent="-57150" algn="l" defTabSz="488950">
            <a:lnSpc>
              <a:spcPct val="90000"/>
            </a:lnSpc>
            <a:spcBef>
              <a:spcPct val="0"/>
            </a:spcBef>
            <a:spcAft>
              <a:spcPct val="15000"/>
            </a:spcAft>
            <a:buChar char="•"/>
          </a:pPr>
          <a:endParaRPr lang="en-GB" sz="1100" b="1" kern="1200"/>
        </a:p>
        <a:p>
          <a:pPr marL="57150" lvl="1" indent="-57150" algn="l" defTabSz="488950">
            <a:lnSpc>
              <a:spcPct val="90000"/>
            </a:lnSpc>
            <a:spcBef>
              <a:spcPct val="0"/>
            </a:spcBef>
            <a:spcAft>
              <a:spcPct val="15000"/>
            </a:spcAft>
            <a:buChar char="•"/>
          </a:pPr>
          <a:endParaRPr lang="en-GB" sz="1100" b="1" kern="1200"/>
        </a:p>
        <a:p>
          <a:pPr marL="171450" lvl="1" indent="-171450" algn="l" defTabSz="800100">
            <a:lnSpc>
              <a:spcPct val="90000"/>
            </a:lnSpc>
            <a:spcBef>
              <a:spcPct val="0"/>
            </a:spcBef>
            <a:spcAft>
              <a:spcPct val="15000"/>
            </a:spcAft>
            <a:buChar char="•"/>
          </a:pPr>
          <a:endParaRPr lang="en-GB" sz="1800" b="1" kern="1200"/>
        </a:p>
        <a:p>
          <a:pPr marL="57150" lvl="1" indent="-57150" algn="l" defTabSz="488950">
            <a:lnSpc>
              <a:spcPct val="90000"/>
            </a:lnSpc>
            <a:spcBef>
              <a:spcPct val="0"/>
            </a:spcBef>
            <a:spcAft>
              <a:spcPct val="15000"/>
            </a:spcAft>
            <a:buChar char="•"/>
          </a:pPr>
          <a:endParaRPr lang="en-GB" sz="1100" b="1" kern="1200"/>
        </a:p>
        <a:p>
          <a:pPr marL="57150" lvl="1" indent="-57150" algn="l" defTabSz="488950">
            <a:lnSpc>
              <a:spcPct val="90000"/>
            </a:lnSpc>
            <a:spcBef>
              <a:spcPct val="0"/>
            </a:spcBef>
            <a:spcAft>
              <a:spcPct val="15000"/>
            </a:spcAft>
            <a:buChar char="•"/>
          </a:pPr>
          <a:endParaRPr lang="en-GB" sz="1100" b="1" kern="1200"/>
        </a:p>
        <a:p>
          <a:pPr marL="57150" lvl="1" indent="-57150" algn="l" defTabSz="488950">
            <a:lnSpc>
              <a:spcPct val="90000"/>
            </a:lnSpc>
            <a:spcBef>
              <a:spcPct val="0"/>
            </a:spcBef>
            <a:spcAft>
              <a:spcPct val="15000"/>
            </a:spcAft>
            <a:buChar char="•"/>
          </a:pPr>
          <a:endParaRPr lang="en-GB" sz="1100" b="1" kern="1200"/>
        </a:p>
        <a:p>
          <a:pPr marL="57150" lvl="1" indent="-57150" algn="l" defTabSz="488950">
            <a:lnSpc>
              <a:spcPct val="90000"/>
            </a:lnSpc>
            <a:spcBef>
              <a:spcPct val="0"/>
            </a:spcBef>
            <a:spcAft>
              <a:spcPct val="15000"/>
            </a:spcAft>
            <a:buChar char="•"/>
          </a:pPr>
          <a:r>
            <a:rPr lang="en-GB" sz="1100" b="1" kern="1200"/>
            <a:t>EPC C </a:t>
          </a:r>
          <a:r>
            <a:rPr lang="en-GB" sz="1100" b="0" kern="1200"/>
            <a:t>(all tenancies)</a:t>
          </a:r>
          <a:endParaRPr lang="en-GB" sz="1400" b="1" kern="1200"/>
        </a:p>
      </dsp:txBody>
      <dsp:txXfrm>
        <a:off x="4074862" y="1936913"/>
        <a:ext cx="824420" cy="2910360"/>
      </dsp:txXfrm>
    </dsp:sp>
    <dsp:sp modelId="{B29814AA-0C51-4DC6-A2AB-E7127E0933C1}">
      <dsp:nvSpPr>
        <dsp:cNvPr id="0" name=""/>
        <dsp:cNvSpPr/>
      </dsp:nvSpPr>
      <dsp:spPr>
        <a:xfrm>
          <a:off x="4889387" y="1473177"/>
          <a:ext cx="1030525" cy="41221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b="1" kern="1200"/>
            <a:t>2031</a:t>
          </a:r>
          <a:endParaRPr lang="en-GB" sz="500" b="1" kern="1200"/>
        </a:p>
      </dsp:txBody>
      <dsp:txXfrm>
        <a:off x="5095492" y="1473177"/>
        <a:ext cx="618315" cy="412210"/>
      </dsp:txXfrm>
    </dsp:sp>
    <dsp:sp modelId="{641F0F24-E19D-48CE-83B5-D4D74ED6E5B4}">
      <dsp:nvSpPr>
        <dsp:cNvPr id="0" name=""/>
        <dsp:cNvSpPr/>
      </dsp:nvSpPr>
      <dsp:spPr>
        <a:xfrm>
          <a:off x="5703912" y="1473177"/>
          <a:ext cx="1030525" cy="41221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b="1" kern="1200"/>
            <a:t>2032</a:t>
          </a:r>
          <a:endParaRPr lang="en-GB" sz="500" b="1" kern="1200"/>
        </a:p>
      </dsp:txBody>
      <dsp:txXfrm>
        <a:off x="5910017" y="1473177"/>
        <a:ext cx="618315" cy="412210"/>
      </dsp:txXfrm>
    </dsp:sp>
    <dsp:sp modelId="{CCF4074B-3206-4422-B2B5-744DA6BACA0D}">
      <dsp:nvSpPr>
        <dsp:cNvPr id="0" name=""/>
        <dsp:cNvSpPr/>
      </dsp:nvSpPr>
      <dsp:spPr>
        <a:xfrm>
          <a:off x="6518437" y="1473177"/>
          <a:ext cx="1030525" cy="41221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b="1" kern="1200"/>
            <a:t>2033</a:t>
          </a:r>
          <a:endParaRPr lang="en-GB" sz="500" b="1" kern="1200"/>
        </a:p>
      </dsp:txBody>
      <dsp:txXfrm>
        <a:off x="6724542" y="1473177"/>
        <a:ext cx="618315" cy="412210"/>
      </dsp:txXfrm>
    </dsp:sp>
    <dsp:sp modelId="{A95501C7-01AC-41D7-803F-3266966DF752}">
      <dsp:nvSpPr>
        <dsp:cNvPr id="0" name=""/>
        <dsp:cNvSpPr/>
      </dsp:nvSpPr>
      <dsp:spPr>
        <a:xfrm>
          <a:off x="7332963" y="1473177"/>
          <a:ext cx="1030525" cy="41221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b="1" kern="1200"/>
            <a:t>2034</a:t>
          </a:r>
          <a:endParaRPr lang="en-GB" sz="500" b="1" kern="1200"/>
        </a:p>
      </dsp:txBody>
      <dsp:txXfrm>
        <a:off x="7539068" y="1473177"/>
        <a:ext cx="618315" cy="412210"/>
      </dsp:txXfrm>
    </dsp:sp>
    <dsp:sp modelId="{B6D1710D-4BBC-4917-9BBD-43BB9DA7E5C6}">
      <dsp:nvSpPr>
        <dsp:cNvPr id="0" name=""/>
        <dsp:cNvSpPr/>
      </dsp:nvSpPr>
      <dsp:spPr>
        <a:xfrm>
          <a:off x="8147488" y="1473177"/>
          <a:ext cx="1030525" cy="41221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b="1" kern="1200"/>
            <a:t>2035</a:t>
          </a:r>
          <a:endParaRPr lang="en-GB" sz="500" b="1" kern="1200"/>
        </a:p>
      </dsp:txBody>
      <dsp:txXfrm>
        <a:off x="8353593" y="1473177"/>
        <a:ext cx="618315" cy="412210"/>
      </dsp:txXfrm>
    </dsp:sp>
    <dsp:sp modelId="{F02182E6-7F57-4A00-987E-D62E3B0DAD32}">
      <dsp:nvSpPr>
        <dsp:cNvPr id="0" name=""/>
        <dsp:cNvSpPr/>
      </dsp:nvSpPr>
      <dsp:spPr>
        <a:xfrm>
          <a:off x="8155106" y="1936913"/>
          <a:ext cx="824420" cy="291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a:lnSpc>
              <a:spcPct val="90000"/>
            </a:lnSpc>
            <a:spcBef>
              <a:spcPct val="0"/>
            </a:spcBef>
            <a:spcAft>
              <a:spcPct val="15000"/>
            </a:spcAft>
            <a:buChar char="•"/>
          </a:pPr>
          <a:endParaRPr lang="en-GB" sz="1000" b="1" kern="1200"/>
        </a:p>
        <a:p>
          <a:pPr marL="57150" lvl="1" indent="-57150" algn="l" defTabSz="444500">
            <a:lnSpc>
              <a:spcPct val="90000"/>
            </a:lnSpc>
            <a:spcBef>
              <a:spcPct val="0"/>
            </a:spcBef>
            <a:spcAft>
              <a:spcPct val="15000"/>
            </a:spcAft>
            <a:buChar char="•"/>
          </a:pPr>
          <a:r>
            <a:rPr lang="en-GB" sz="1000" b="1" kern="1200"/>
            <a:t>DHS</a:t>
          </a:r>
          <a:r>
            <a:rPr lang="en-GB" sz="1000" b="0" kern="1200"/>
            <a:t> Option 1</a:t>
          </a:r>
          <a:endParaRPr lang="en-GB" sz="1000" b="1" kern="1200"/>
        </a:p>
        <a:p>
          <a:pPr marL="57150" lvl="1" indent="-57150" algn="l" defTabSz="444500">
            <a:lnSpc>
              <a:spcPct val="90000"/>
            </a:lnSpc>
            <a:spcBef>
              <a:spcPct val="0"/>
            </a:spcBef>
            <a:spcAft>
              <a:spcPct val="15000"/>
            </a:spcAft>
            <a:buChar char="•"/>
          </a:pPr>
          <a:endParaRPr lang="en-GB" sz="1000" b="1" kern="1200"/>
        </a:p>
        <a:p>
          <a:pPr marL="57150" lvl="1" indent="-57150" algn="l" defTabSz="444500">
            <a:lnSpc>
              <a:spcPct val="90000"/>
            </a:lnSpc>
            <a:spcBef>
              <a:spcPct val="0"/>
            </a:spcBef>
            <a:spcAft>
              <a:spcPct val="15000"/>
            </a:spcAft>
            <a:buChar char="•"/>
          </a:pPr>
          <a:endParaRPr lang="en-GB" sz="1000" b="1" kern="1200"/>
        </a:p>
        <a:p>
          <a:pPr marL="57150" lvl="1" indent="-57150" algn="l" defTabSz="444500">
            <a:lnSpc>
              <a:spcPct val="90000"/>
            </a:lnSpc>
            <a:spcBef>
              <a:spcPct val="0"/>
            </a:spcBef>
            <a:spcAft>
              <a:spcPct val="15000"/>
            </a:spcAft>
            <a:buChar char="•"/>
          </a:pPr>
          <a:endParaRPr lang="en-GB" sz="1000" b="1" kern="1200"/>
        </a:p>
        <a:p>
          <a:pPr marL="57150" lvl="1" indent="-57150" algn="l" defTabSz="444500">
            <a:lnSpc>
              <a:spcPct val="90000"/>
            </a:lnSpc>
            <a:spcBef>
              <a:spcPct val="0"/>
            </a:spcBef>
            <a:spcAft>
              <a:spcPct val="15000"/>
            </a:spcAft>
            <a:buChar char="•"/>
          </a:pPr>
          <a:endParaRPr lang="en-GB" sz="1000" b="1" kern="1200"/>
        </a:p>
        <a:p>
          <a:pPr marL="57150" lvl="1" indent="-57150" algn="l" defTabSz="444500">
            <a:lnSpc>
              <a:spcPct val="90000"/>
            </a:lnSpc>
            <a:spcBef>
              <a:spcPct val="0"/>
            </a:spcBef>
            <a:spcAft>
              <a:spcPct val="15000"/>
            </a:spcAft>
            <a:buChar char="•"/>
          </a:pPr>
          <a:endParaRPr lang="en-GB" sz="1000" b="1" kern="1200"/>
        </a:p>
        <a:p>
          <a:pPr marL="171450" lvl="1" indent="-171450" algn="l" defTabSz="711200">
            <a:lnSpc>
              <a:spcPct val="90000"/>
            </a:lnSpc>
            <a:spcBef>
              <a:spcPct val="0"/>
            </a:spcBef>
            <a:spcAft>
              <a:spcPct val="15000"/>
            </a:spcAft>
            <a:buChar char="•"/>
          </a:pPr>
          <a:endParaRPr lang="en-GB" sz="1600" b="1" kern="1200"/>
        </a:p>
        <a:p>
          <a:pPr marL="57150" lvl="1" indent="-57150" algn="l" defTabSz="444500">
            <a:lnSpc>
              <a:spcPct val="90000"/>
            </a:lnSpc>
            <a:spcBef>
              <a:spcPct val="0"/>
            </a:spcBef>
            <a:spcAft>
              <a:spcPct val="15000"/>
            </a:spcAft>
            <a:buChar char="•"/>
          </a:pPr>
          <a:endParaRPr lang="en-GB" sz="1000" b="1" kern="1200"/>
        </a:p>
        <a:p>
          <a:pPr marL="57150" lvl="1" indent="-57150" algn="l" defTabSz="444500">
            <a:lnSpc>
              <a:spcPct val="90000"/>
            </a:lnSpc>
            <a:spcBef>
              <a:spcPct val="0"/>
            </a:spcBef>
            <a:spcAft>
              <a:spcPct val="15000"/>
            </a:spcAft>
            <a:buChar char="•"/>
          </a:pPr>
          <a:endParaRPr lang="en-GB" sz="1000" b="1" kern="1200"/>
        </a:p>
        <a:p>
          <a:pPr marL="114300" lvl="1" indent="-114300" algn="l" defTabSz="622300">
            <a:lnSpc>
              <a:spcPct val="90000"/>
            </a:lnSpc>
            <a:spcBef>
              <a:spcPct val="0"/>
            </a:spcBef>
            <a:spcAft>
              <a:spcPct val="15000"/>
            </a:spcAft>
            <a:buChar char="•"/>
          </a:pPr>
          <a:endParaRPr lang="en-GB" sz="1400" b="1" kern="1200"/>
        </a:p>
        <a:p>
          <a:pPr marL="57150" lvl="1" indent="-57150" algn="l" defTabSz="444500">
            <a:lnSpc>
              <a:spcPct val="90000"/>
            </a:lnSpc>
            <a:spcBef>
              <a:spcPct val="0"/>
            </a:spcBef>
            <a:spcAft>
              <a:spcPct val="15000"/>
            </a:spcAft>
            <a:buChar char="•"/>
          </a:pPr>
          <a:endParaRPr lang="en-GB" sz="1000" b="1" kern="1200"/>
        </a:p>
        <a:p>
          <a:pPr marL="57150" lvl="1" indent="-57150" algn="l" defTabSz="444500">
            <a:lnSpc>
              <a:spcPct val="90000"/>
            </a:lnSpc>
            <a:spcBef>
              <a:spcPct val="0"/>
            </a:spcBef>
            <a:spcAft>
              <a:spcPct val="15000"/>
            </a:spcAft>
            <a:buChar char="•"/>
          </a:pPr>
          <a:endParaRPr lang="en-GB" sz="1000" b="1" kern="1200"/>
        </a:p>
        <a:p>
          <a:pPr marL="57150" lvl="1" indent="-57150" algn="l" defTabSz="444500">
            <a:lnSpc>
              <a:spcPct val="90000"/>
            </a:lnSpc>
            <a:spcBef>
              <a:spcPct val="0"/>
            </a:spcBef>
            <a:spcAft>
              <a:spcPct val="15000"/>
            </a:spcAft>
            <a:buChar char="•"/>
          </a:pPr>
          <a:r>
            <a:rPr lang="en-GB" sz="1000" b="1" kern="1200"/>
            <a:t>DHS </a:t>
          </a:r>
          <a:r>
            <a:rPr lang="en-GB" sz="1000" b="0" kern="1200"/>
            <a:t>Option 1</a:t>
          </a:r>
          <a:endParaRPr lang="en-GB" sz="1000" b="1" kern="1200"/>
        </a:p>
      </dsp:txBody>
      <dsp:txXfrm>
        <a:off x="8155106" y="1936913"/>
        <a:ext cx="824420" cy="2910360"/>
      </dsp:txXfrm>
    </dsp:sp>
    <dsp:sp modelId="{042AF08A-C730-4DFE-80EC-00D41E8B6B80}">
      <dsp:nvSpPr>
        <dsp:cNvPr id="0" name=""/>
        <dsp:cNvSpPr/>
      </dsp:nvSpPr>
      <dsp:spPr>
        <a:xfrm>
          <a:off x="8962013" y="1473177"/>
          <a:ext cx="1030525" cy="41221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b="1" kern="1200"/>
            <a:t>2036</a:t>
          </a:r>
          <a:endParaRPr lang="en-GB" sz="500" b="1" kern="1200"/>
        </a:p>
      </dsp:txBody>
      <dsp:txXfrm>
        <a:off x="9168118" y="1473177"/>
        <a:ext cx="618315" cy="412210"/>
      </dsp:txXfrm>
    </dsp:sp>
    <dsp:sp modelId="{19F0E47F-23F6-434E-B039-D41BCB7F006D}">
      <dsp:nvSpPr>
        <dsp:cNvPr id="0" name=""/>
        <dsp:cNvSpPr/>
      </dsp:nvSpPr>
      <dsp:spPr>
        <a:xfrm>
          <a:off x="9776539" y="1473177"/>
          <a:ext cx="1030525" cy="41221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b="1" kern="1200"/>
            <a:t>2037</a:t>
          </a:r>
          <a:endParaRPr lang="en-GB" sz="500" b="1" kern="1200"/>
        </a:p>
      </dsp:txBody>
      <dsp:txXfrm>
        <a:off x="9982644" y="1473177"/>
        <a:ext cx="618315" cy="412210"/>
      </dsp:txXfrm>
    </dsp:sp>
    <dsp:sp modelId="{A77706D2-2DBD-4DF6-BB60-C57A6D9A9149}">
      <dsp:nvSpPr>
        <dsp:cNvPr id="0" name=""/>
        <dsp:cNvSpPr/>
      </dsp:nvSpPr>
      <dsp:spPr>
        <a:xfrm>
          <a:off x="9776539" y="1936913"/>
          <a:ext cx="824420" cy="291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a:lnSpc>
              <a:spcPct val="90000"/>
            </a:lnSpc>
            <a:spcBef>
              <a:spcPct val="0"/>
            </a:spcBef>
            <a:spcAft>
              <a:spcPct val="15000"/>
            </a:spcAft>
            <a:buChar char="•"/>
          </a:pPr>
          <a:endParaRPr lang="en-GB" sz="1000" kern="1200"/>
        </a:p>
        <a:p>
          <a:pPr marL="57150" lvl="1" indent="-57150" algn="l" defTabSz="444500">
            <a:lnSpc>
              <a:spcPct val="90000"/>
            </a:lnSpc>
            <a:spcBef>
              <a:spcPct val="0"/>
            </a:spcBef>
            <a:spcAft>
              <a:spcPct val="15000"/>
            </a:spcAft>
            <a:buChar char="•"/>
          </a:pPr>
          <a:r>
            <a:rPr lang="en-GB" sz="1000" b="1" kern="1200"/>
            <a:t>DHS</a:t>
          </a:r>
          <a:r>
            <a:rPr lang="en-GB" sz="1000" kern="1200"/>
            <a:t> Option 2</a:t>
          </a:r>
        </a:p>
        <a:p>
          <a:pPr marL="57150" lvl="1" indent="-57150" algn="l" defTabSz="444500">
            <a:lnSpc>
              <a:spcPct val="90000"/>
            </a:lnSpc>
            <a:spcBef>
              <a:spcPct val="0"/>
            </a:spcBef>
            <a:spcAft>
              <a:spcPct val="15000"/>
            </a:spcAft>
            <a:buChar char="•"/>
          </a:pPr>
          <a:endParaRPr lang="en-GB" sz="1000" kern="1200"/>
        </a:p>
        <a:p>
          <a:pPr marL="57150" lvl="1" indent="-57150" algn="l" defTabSz="444500">
            <a:lnSpc>
              <a:spcPct val="90000"/>
            </a:lnSpc>
            <a:spcBef>
              <a:spcPct val="0"/>
            </a:spcBef>
            <a:spcAft>
              <a:spcPct val="15000"/>
            </a:spcAft>
            <a:buChar char="•"/>
          </a:pPr>
          <a:endParaRPr lang="en-GB" sz="1000" kern="1200"/>
        </a:p>
        <a:p>
          <a:pPr marL="57150" lvl="1" indent="-57150" algn="l" defTabSz="444500">
            <a:lnSpc>
              <a:spcPct val="90000"/>
            </a:lnSpc>
            <a:spcBef>
              <a:spcPct val="0"/>
            </a:spcBef>
            <a:spcAft>
              <a:spcPct val="15000"/>
            </a:spcAft>
            <a:buChar char="•"/>
          </a:pPr>
          <a:endParaRPr lang="en-GB" sz="1000" kern="1200"/>
        </a:p>
        <a:p>
          <a:pPr marL="57150" lvl="1" indent="-57150" algn="l" defTabSz="444500">
            <a:lnSpc>
              <a:spcPct val="90000"/>
            </a:lnSpc>
            <a:spcBef>
              <a:spcPct val="0"/>
            </a:spcBef>
            <a:spcAft>
              <a:spcPct val="15000"/>
            </a:spcAft>
            <a:buChar char="•"/>
          </a:pPr>
          <a:endParaRPr lang="en-GB" sz="1000" kern="1200"/>
        </a:p>
        <a:p>
          <a:pPr marL="57150" lvl="1" indent="-57150" algn="l" defTabSz="444500">
            <a:lnSpc>
              <a:spcPct val="90000"/>
            </a:lnSpc>
            <a:spcBef>
              <a:spcPct val="0"/>
            </a:spcBef>
            <a:spcAft>
              <a:spcPct val="15000"/>
            </a:spcAft>
            <a:buChar char="•"/>
          </a:pPr>
          <a:endParaRPr lang="en-GB" sz="1000" kern="1200"/>
        </a:p>
        <a:p>
          <a:pPr marL="57150" lvl="1" indent="-57150" algn="l" defTabSz="444500">
            <a:lnSpc>
              <a:spcPct val="90000"/>
            </a:lnSpc>
            <a:spcBef>
              <a:spcPct val="0"/>
            </a:spcBef>
            <a:spcAft>
              <a:spcPct val="15000"/>
            </a:spcAft>
            <a:buChar char="•"/>
          </a:pPr>
          <a:endParaRPr lang="en-GB" sz="1000" kern="1200"/>
        </a:p>
        <a:p>
          <a:pPr marL="114300" lvl="1" indent="-114300" algn="l" defTabSz="622300">
            <a:lnSpc>
              <a:spcPct val="90000"/>
            </a:lnSpc>
            <a:spcBef>
              <a:spcPct val="0"/>
            </a:spcBef>
            <a:spcAft>
              <a:spcPct val="15000"/>
            </a:spcAft>
            <a:buChar char="•"/>
          </a:pPr>
          <a:endParaRPr lang="en-GB" sz="1400" kern="1200"/>
        </a:p>
        <a:p>
          <a:pPr marL="57150" lvl="1" indent="-57150" algn="l" defTabSz="444500">
            <a:lnSpc>
              <a:spcPct val="90000"/>
            </a:lnSpc>
            <a:spcBef>
              <a:spcPct val="0"/>
            </a:spcBef>
            <a:spcAft>
              <a:spcPct val="15000"/>
            </a:spcAft>
            <a:buChar char="•"/>
          </a:pPr>
          <a:endParaRPr lang="en-GB" sz="1000" kern="1200"/>
        </a:p>
        <a:p>
          <a:pPr marL="57150" lvl="1" indent="-57150" algn="l" defTabSz="444500">
            <a:lnSpc>
              <a:spcPct val="90000"/>
            </a:lnSpc>
            <a:spcBef>
              <a:spcPct val="0"/>
            </a:spcBef>
            <a:spcAft>
              <a:spcPct val="15000"/>
            </a:spcAft>
            <a:buChar char="•"/>
          </a:pPr>
          <a:endParaRPr lang="en-GB" sz="1000" kern="1200"/>
        </a:p>
        <a:p>
          <a:pPr marL="114300" lvl="1" indent="-114300" algn="l" defTabSz="622300">
            <a:lnSpc>
              <a:spcPct val="90000"/>
            </a:lnSpc>
            <a:spcBef>
              <a:spcPct val="0"/>
            </a:spcBef>
            <a:spcAft>
              <a:spcPct val="15000"/>
            </a:spcAft>
            <a:buChar char="•"/>
          </a:pPr>
          <a:endParaRPr lang="en-GB" sz="1400" kern="1200"/>
        </a:p>
        <a:p>
          <a:pPr marL="57150" lvl="1" indent="-57150" algn="l" defTabSz="444500">
            <a:lnSpc>
              <a:spcPct val="90000"/>
            </a:lnSpc>
            <a:spcBef>
              <a:spcPct val="0"/>
            </a:spcBef>
            <a:spcAft>
              <a:spcPct val="15000"/>
            </a:spcAft>
            <a:buChar char="•"/>
          </a:pPr>
          <a:endParaRPr lang="en-GB" sz="1000" kern="1200"/>
        </a:p>
        <a:p>
          <a:pPr marL="57150" lvl="1" indent="-57150" algn="l" defTabSz="444500">
            <a:lnSpc>
              <a:spcPct val="90000"/>
            </a:lnSpc>
            <a:spcBef>
              <a:spcPct val="0"/>
            </a:spcBef>
            <a:spcAft>
              <a:spcPct val="15000"/>
            </a:spcAft>
            <a:buChar char="•"/>
          </a:pPr>
          <a:r>
            <a:rPr lang="en-GB" sz="1000" b="1" kern="1200"/>
            <a:t>DHS</a:t>
          </a:r>
          <a:r>
            <a:rPr lang="en-GB" sz="1000" kern="1200"/>
            <a:t> Option 2</a:t>
          </a:r>
        </a:p>
      </dsp:txBody>
      <dsp:txXfrm>
        <a:off x="9776539" y="1936913"/>
        <a:ext cx="824420" cy="29103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9EF67-247E-4C58-B78C-E8BEAFCE4C56}">
      <dsp:nvSpPr>
        <dsp:cNvPr id="0" name=""/>
        <dsp:cNvSpPr/>
      </dsp:nvSpPr>
      <dsp:spPr>
        <a:xfrm>
          <a:off x="1708149" y="14"/>
          <a:ext cx="3587943" cy="21527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When will the DHS come into force?</a:t>
          </a:r>
          <a:endParaRPr lang="en-GB" sz="1800" kern="1200"/>
        </a:p>
        <a:p>
          <a:pPr marL="114300" lvl="1" indent="-114300" algn="l" defTabSz="622300">
            <a:lnSpc>
              <a:spcPct val="90000"/>
            </a:lnSpc>
            <a:spcBef>
              <a:spcPct val="0"/>
            </a:spcBef>
            <a:spcAft>
              <a:spcPct val="15000"/>
            </a:spcAft>
            <a:buChar char="•"/>
          </a:pPr>
          <a:r>
            <a:rPr lang="en-GB" sz="1400" kern="1200"/>
            <a:t>The DHS will apply to social housing from either </a:t>
          </a:r>
          <a:r>
            <a:rPr lang="en-GB" sz="1400" b="1" kern="1200"/>
            <a:t>2035</a:t>
          </a:r>
          <a:r>
            <a:rPr lang="en-GB" sz="1400" kern="1200"/>
            <a:t> or </a:t>
          </a:r>
          <a:r>
            <a:rPr lang="en-GB" sz="1400" b="1" kern="1200"/>
            <a:t>2037</a:t>
          </a:r>
          <a:r>
            <a:rPr lang="en-GB" sz="1400" kern="1200"/>
            <a:t>. </a:t>
          </a:r>
        </a:p>
        <a:p>
          <a:pPr marL="114300" lvl="1" indent="-114300" algn="l" defTabSz="622300">
            <a:lnSpc>
              <a:spcPct val="90000"/>
            </a:lnSpc>
            <a:spcBef>
              <a:spcPct val="0"/>
            </a:spcBef>
            <a:spcAft>
              <a:spcPct val="15000"/>
            </a:spcAft>
            <a:buChar char="•"/>
          </a:pPr>
          <a:endParaRPr lang="en-GB" sz="1400" kern="1200"/>
        </a:p>
        <a:p>
          <a:pPr marL="114300" lvl="1" indent="-114300" algn="l" defTabSz="622300">
            <a:lnSpc>
              <a:spcPct val="90000"/>
            </a:lnSpc>
            <a:spcBef>
              <a:spcPct val="0"/>
            </a:spcBef>
            <a:spcAft>
              <a:spcPct val="15000"/>
            </a:spcAft>
            <a:buChar char="•"/>
          </a:pPr>
          <a:r>
            <a:rPr lang="en-GB" sz="1400" kern="1200"/>
            <a:t>We will confirm the standard by the </a:t>
          </a:r>
          <a:r>
            <a:rPr lang="en-GB" sz="1400" b="1" kern="1200"/>
            <a:t>end of the year </a:t>
          </a:r>
        </a:p>
      </dsp:txBody>
      <dsp:txXfrm>
        <a:off x="1708149" y="14"/>
        <a:ext cx="3587943" cy="2152766"/>
      </dsp:txXfrm>
    </dsp:sp>
    <dsp:sp modelId="{75ADF715-F154-44A2-87BB-AE476508916C}">
      <dsp:nvSpPr>
        <dsp:cNvPr id="0" name=""/>
        <dsp:cNvSpPr/>
      </dsp:nvSpPr>
      <dsp:spPr>
        <a:xfrm>
          <a:off x="5654888" y="14"/>
          <a:ext cx="3587943" cy="21527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How will the DHS be implemented in social housing?</a:t>
          </a:r>
          <a:endParaRPr lang="en-GB" sz="1800" kern="1200"/>
        </a:p>
        <a:p>
          <a:pPr marL="114300" lvl="1" indent="-114300" algn="l" defTabSz="622300">
            <a:lnSpc>
              <a:spcPct val="90000"/>
            </a:lnSpc>
            <a:spcBef>
              <a:spcPct val="0"/>
            </a:spcBef>
            <a:spcAft>
              <a:spcPct val="15000"/>
            </a:spcAft>
            <a:buChar char="•"/>
          </a:pPr>
          <a:r>
            <a:rPr lang="en-GB" sz="1400" kern="1200"/>
            <a:t>The DHS will </a:t>
          </a:r>
          <a:r>
            <a:rPr lang="en-GB" sz="1400" b="1" kern="1200"/>
            <a:t>continue</a:t>
          </a:r>
          <a:r>
            <a:rPr lang="en-GB" sz="1400" kern="1200"/>
            <a:t> to be implemented by the </a:t>
          </a:r>
          <a:r>
            <a:rPr lang="en-GB" sz="1400" b="1" kern="1200"/>
            <a:t>Regulator of Social Housing. </a:t>
          </a:r>
          <a:endParaRPr lang="en-GB" sz="1400" kern="1200"/>
        </a:p>
        <a:p>
          <a:pPr marL="114300" lvl="1" indent="-114300" algn="l" defTabSz="622300">
            <a:lnSpc>
              <a:spcPct val="90000"/>
            </a:lnSpc>
            <a:spcBef>
              <a:spcPct val="0"/>
            </a:spcBef>
            <a:spcAft>
              <a:spcPct val="15000"/>
            </a:spcAft>
            <a:buChar char="•"/>
          </a:pPr>
          <a:endParaRPr lang="en-GB" sz="1400" kern="1200"/>
        </a:p>
        <a:p>
          <a:pPr marL="114300" lvl="1" indent="-114300" algn="l" defTabSz="622300">
            <a:lnSpc>
              <a:spcPct val="90000"/>
            </a:lnSpc>
            <a:spcBef>
              <a:spcPct val="0"/>
            </a:spcBef>
            <a:spcAft>
              <a:spcPct val="15000"/>
            </a:spcAft>
            <a:buChar char="•"/>
          </a:pPr>
          <a:r>
            <a:rPr lang="en-GB" sz="1400" b="1" kern="1200"/>
            <a:t>Limited exemptions </a:t>
          </a:r>
          <a:r>
            <a:rPr lang="en-GB" sz="1400" kern="1200"/>
            <a:t>will apply</a:t>
          </a:r>
        </a:p>
      </dsp:txBody>
      <dsp:txXfrm>
        <a:off x="5654888" y="14"/>
        <a:ext cx="3587943" cy="2152766"/>
      </dsp:txXfrm>
    </dsp:sp>
    <dsp:sp modelId="{9BA302CC-34BF-4D37-B128-FD00156D94EF}">
      <dsp:nvSpPr>
        <dsp:cNvPr id="0" name=""/>
        <dsp:cNvSpPr/>
      </dsp:nvSpPr>
      <dsp:spPr>
        <a:xfrm>
          <a:off x="1708149" y="2511574"/>
          <a:ext cx="3587943" cy="21527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Why have we chosen these dates?</a:t>
          </a:r>
          <a:endParaRPr lang="en-GB" sz="1400" kern="1200"/>
        </a:p>
        <a:p>
          <a:pPr marL="114300" lvl="1" indent="-114300" algn="l" defTabSz="622300">
            <a:lnSpc>
              <a:spcPct val="90000"/>
            </a:lnSpc>
            <a:spcBef>
              <a:spcPct val="0"/>
            </a:spcBef>
            <a:spcAft>
              <a:spcPct val="15000"/>
            </a:spcAft>
            <a:buChar char="•"/>
          </a:pPr>
          <a:r>
            <a:rPr lang="en-GB" sz="1400" kern="1200"/>
            <a:t>Landlords have </a:t>
          </a:r>
          <a:r>
            <a:rPr lang="en-GB" sz="1400" b="1" kern="1200"/>
            <a:t>new regulatory pressures </a:t>
          </a:r>
          <a:r>
            <a:rPr lang="en-GB" sz="1400" kern="1200"/>
            <a:t>and are responsible for </a:t>
          </a:r>
          <a:r>
            <a:rPr lang="en-GB" sz="1400" b="1" kern="1200"/>
            <a:t>new housing</a:t>
          </a:r>
        </a:p>
        <a:p>
          <a:pPr marL="114300" lvl="1" indent="-114300" algn="l" defTabSz="622300">
            <a:lnSpc>
              <a:spcPct val="90000"/>
            </a:lnSpc>
            <a:spcBef>
              <a:spcPct val="0"/>
            </a:spcBef>
            <a:spcAft>
              <a:spcPct val="15000"/>
            </a:spcAft>
            <a:buChar char="•"/>
          </a:pPr>
          <a:endParaRPr lang="en-GB" sz="1400" kern="1200"/>
        </a:p>
        <a:p>
          <a:pPr marL="114300" lvl="1" indent="-114300" algn="l" defTabSz="622300">
            <a:lnSpc>
              <a:spcPct val="90000"/>
            </a:lnSpc>
            <a:spcBef>
              <a:spcPct val="0"/>
            </a:spcBef>
            <a:spcAft>
              <a:spcPct val="15000"/>
            </a:spcAft>
            <a:buChar char="•"/>
          </a:pPr>
          <a:r>
            <a:rPr lang="en-GB" sz="1400" kern="1200"/>
            <a:t>The timeframe is </a:t>
          </a:r>
          <a:r>
            <a:rPr lang="en-GB" sz="1400" b="1" kern="1200"/>
            <a:t>comparable </a:t>
          </a:r>
          <a:r>
            <a:rPr lang="en-GB" sz="1400" kern="1200"/>
            <a:t>to the </a:t>
          </a:r>
          <a:r>
            <a:rPr lang="en-GB" sz="1400" b="0" kern="1200"/>
            <a:t>original</a:t>
          </a:r>
          <a:r>
            <a:rPr lang="en-GB" sz="1400" kern="1200"/>
            <a:t> DHS implementation period.</a:t>
          </a:r>
        </a:p>
      </dsp:txBody>
      <dsp:txXfrm>
        <a:off x="1708149" y="2511574"/>
        <a:ext cx="3587943" cy="2152766"/>
      </dsp:txXfrm>
    </dsp:sp>
    <dsp:sp modelId="{A843D0E3-C07C-49D8-986B-A044AAE7E26B}">
      <dsp:nvSpPr>
        <dsp:cNvPr id="0" name=""/>
        <dsp:cNvSpPr/>
      </dsp:nvSpPr>
      <dsp:spPr>
        <a:xfrm>
          <a:off x="5654888" y="2511574"/>
          <a:ext cx="3587943" cy="21527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Will residents have to wait until 2035 to see change?</a:t>
          </a:r>
        </a:p>
        <a:p>
          <a:pPr marL="114300" lvl="1" indent="-114300" algn="l" defTabSz="622300">
            <a:lnSpc>
              <a:spcPct val="90000"/>
            </a:lnSpc>
            <a:spcBef>
              <a:spcPct val="0"/>
            </a:spcBef>
            <a:spcAft>
              <a:spcPct val="15000"/>
            </a:spcAft>
            <a:buChar char="•"/>
          </a:pPr>
          <a:r>
            <a:rPr lang="en-GB" sz="1400" kern="1200"/>
            <a:t>We expect to see a </a:t>
          </a:r>
          <a:r>
            <a:rPr lang="en-GB" sz="1400" b="1" kern="1200"/>
            <a:t>steady improvement </a:t>
          </a:r>
          <a:r>
            <a:rPr lang="en-GB" sz="1400" kern="1200"/>
            <a:t>in social housing </a:t>
          </a:r>
          <a:r>
            <a:rPr lang="en-GB" sz="1400" b="1" kern="1200"/>
            <a:t>quality</a:t>
          </a:r>
          <a:r>
            <a:rPr lang="en-GB" sz="1400" kern="1200"/>
            <a:t> </a:t>
          </a:r>
        </a:p>
        <a:p>
          <a:pPr marL="114300" lvl="1" indent="-114300" algn="l" defTabSz="622300">
            <a:lnSpc>
              <a:spcPct val="90000"/>
            </a:lnSpc>
            <a:spcBef>
              <a:spcPct val="0"/>
            </a:spcBef>
            <a:spcAft>
              <a:spcPct val="15000"/>
            </a:spcAft>
            <a:buChar char="•"/>
          </a:pPr>
          <a:endParaRPr lang="en-GB" sz="1400" kern="1200"/>
        </a:p>
        <a:p>
          <a:pPr marL="114300" lvl="1" indent="-114300" algn="l" defTabSz="622300">
            <a:lnSpc>
              <a:spcPct val="90000"/>
            </a:lnSpc>
            <a:spcBef>
              <a:spcPct val="0"/>
            </a:spcBef>
            <a:spcAft>
              <a:spcPct val="15000"/>
            </a:spcAft>
            <a:buChar char="•"/>
          </a:pPr>
          <a:r>
            <a:rPr lang="en-GB" sz="1400" b="1" kern="1200"/>
            <a:t>Awaab’s Law</a:t>
          </a:r>
          <a:r>
            <a:rPr lang="en-GB" sz="1400" b="0" kern="1200"/>
            <a:t> and </a:t>
          </a:r>
          <a:r>
            <a:rPr lang="en-GB" sz="1400" b="1" kern="1200"/>
            <a:t>MEES</a:t>
          </a:r>
          <a:r>
            <a:rPr lang="en-GB" sz="1400" b="0" kern="1200"/>
            <a:t> will apply </a:t>
          </a:r>
          <a:r>
            <a:rPr lang="en-GB" sz="1400" kern="1200"/>
            <a:t>ensure tenants are comfortable and safe in their homes.</a:t>
          </a:r>
        </a:p>
        <a:p>
          <a:pPr marL="114300" lvl="1" indent="-114300" algn="l" defTabSz="622300">
            <a:lnSpc>
              <a:spcPct val="90000"/>
            </a:lnSpc>
            <a:spcBef>
              <a:spcPct val="0"/>
            </a:spcBef>
            <a:spcAft>
              <a:spcPct val="15000"/>
            </a:spcAft>
            <a:buChar char="•"/>
          </a:pPr>
          <a:endParaRPr lang="en-GB" sz="1400" kern="1200"/>
        </a:p>
      </dsp:txBody>
      <dsp:txXfrm>
        <a:off x="5654888" y="2511574"/>
        <a:ext cx="3587943" cy="21527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9EF67-247E-4C58-B78C-E8BEAFCE4C56}">
      <dsp:nvSpPr>
        <dsp:cNvPr id="0" name=""/>
        <dsp:cNvSpPr/>
      </dsp:nvSpPr>
      <dsp:spPr>
        <a:xfrm>
          <a:off x="1708149" y="14"/>
          <a:ext cx="3587943" cy="21527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When will the DHS come into force?</a:t>
          </a:r>
          <a:endParaRPr lang="en-GB" sz="1800" kern="1200"/>
        </a:p>
        <a:p>
          <a:pPr marL="114300" lvl="1" indent="-114300" algn="l" defTabSz="622300">
            <a:lnSpc>
              <a:spcPct val="90000"/>
            </a:lnSpc>
            <a:spcBef>
              <a:spcPct val="0"/>
            </a:spcBef>
            <a:spcAft>
              <a:spcPct val="15000"/>
            </a:spcAft>
            <a:buChar char="•"/>
          </a:pPr>
          <a:r>
            <a:rPr lang="en-GB" sz="1400" kern="1200"/>
            <a:t>The DHS will apply to private housing from either </a:t>
          </a:r>
          <a:r>
            <a:rPr lang="en-GB" sz="1400" b="1" kern="1200"/>
            <a:t>2035</a:t>
          </a:r>
          <a:r>
            <a:rPr lang="en-GB" sz="1400" kern="1200"/>
            <a:t> or </a:t>
          </a:r>
          <a:r>
            <a:rPr lang="en-GB" sz="1400" b="1" kern="1200"/>
            <a:t>2037</a:t>
          </a:r>
          <a:r>
            <a:rPr lang="en-GB" sz="1400" kern="1200"/>
            <a:t>. </a:t>
          </a:r>
        </a:p>
        <a:p>
          <a:pPr marL="114300" lvl="1" indent="-114300" algn="l" defTabSz="622300">
            <a:lnSpc>
              <a:spcPct val="90000"/>
            </a:lnSpc>
            <a:spcBef>
              <a:spcPct val="0"/>
            </a:spcBef>
            <a:spcAft>
              <a:spcPct val="15000"/>
            </a:spcAft>
            <a:buChar char="•"/>
          </a:pPr>
          <a:endParaRPr lang="en-GB" sz="1400" kern="1200"/>
        </a:p>
        <a:p>
          <a:pPr marL="114300" lvl="1" indent="-114300" algn="l" defTabSz="622300">
            <a:lnSpc>
              <a:spcPct val="90000"/>
            </a:lnSpc>
            <a:spcBef>
              <a:spcPct val="0"/>
            </a:spcBef>
            <a:spcAft>
              <a:spcPct val="15000"/>
            </a:spcAft>
            <a:buChar char="•"/>
          </a:pPr>
          <a:r>
            <a:rPr lang="en-GB" sz="1400" kern="1200"/>
            <a:t>We will confirm the standard by the </a:t>
          </a:r>
          <a:r>
            <a:rPr lang="en-GB" sz="1400" b="1" kern="1200"/>
            <a:t>end of the year </a:t>
          </a:r>
        </a:p>
      </dsp:txBody>
      <dsp:txXfrm>
        <a:off x="1708149" y="14"/>
        <a:ext cx="3587943" cy="2152766"/>
      </dsp:txXfrm>
    </dsp:sp>
    <dsp:sp modelId="{75ADF715-F154-44A2-87BB-AE476508916C}">
      <dsp:nvSpPr>
        <dsp:cNvPr id="0" name=""/>
        <dsp:cNvSpPr/>
      </dsp:nvSpPr>
      <dsp:spPr>
        <a:xfrm>
          <a:off x="5654888" y="14"/>
          <a:ext cx="3587943" cy="21527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How will the DHS be implemented in private housing?</a:t>
          </a:r>
          <a:endParaRPr lang="en-GB" sz="1800" kern="1200"/>
        </a:p>
        <a:p>
          <a:pPr marL="114300" lvl="1" indent="-114300" algn="l" defTabSz="622300">
            <a:lnSpc>
              <a:spcPct val="90000"/>
            </a:lnSpc>
            <a:spcBef>
              <a:spcPct val="0"/>
            </a:spcBef>
            <a:spcAft>
              <a:spcPct val="15000"/>
            </a:spcAft>
            <a:buChar char="•"/>
          </a:pPr>
          <a:r>
            <a:rPr lang="en-GB" sz="1400" kern="1200"/>
            <a:t>The DHS will </a:t>
          </a:r>
          <a:r>
            <a:rPr lang="en-GB" sz="1400" b="0" kern="1200"/>
            <a:t>be enforced by</a:t>
          </a:r>
          <a:r>
            <a:rPr lang="en-GB" sz="1400" b="1" kern="1200"/>
            <a:t> local authorities</a:t>
          </a:r>
          <a:r>
            <a:rPr lang="en-GB" sz="1400" b="0" kern="1200"/>
            <a:t>, in line with current HHSRS arrangements</a:t>
          </a:r>
          <a:r>
            <a:rPr lang="en-GB" sz="1400" b="1" kern="1200"/>
            <a:t>. </a:t>
          </a:r>
          <a:endParaRPr lang="en-GB" sz="1400" kern="1200"/>
        </a:p>
        <a:p>
          <a:pPr marL="114300" lvl="1" indent="-114300" algn="l" defTabSz="622300">
            <a:lnSpc>
              <a:spcPct val="90000"/>
            </a:lnSpc>
            <a:spcBef>
              <a:spcPct val="0"/>
            </a:spcBef>
            <a:spcAft>
              <a:spcPct val="15000"/>
            </a:spcAft>
            <a:buChar char="•"/>
          </a:pPr>
          <a:endParaRPr lang="en-GB" sz="1400" kern="1200"/>
        </a:p>
        <a:p>
          <a:pPr marL="114300" lvl="1" indent="-114300" algn="l" defTabSz="622300">
            <a:lnSpc>
              <a:spcPct val="90000"/>
            </a:lnSpc>
            <a:spcBef>
              <a:spcPct val="0"/>
            </a:spcBef>
            <a:spcAft>
              <a:spcPct val="15000"/>
            </a:spcAft>
            <a:buChar char="•"/>
          </a:pPr>
          <a:r>
            <a:rPr lang="en-GB" sz="1400" b="1" kern="1200"/>
            <a:t>No exemptions </a:t>
          </a:r>
          <a:r>
            <a:rPr lang="en-GB" sz="1400" kern="1200"/>
            <a:t>will apply. Councils will have </a:t>
          </a:r>
          <a:r>
            <a:rPr lang="en-GB" sz="1400" b="0" kern="1200"/>
            <a:t>discretion</a:t>
          </a:r>
          <a:r>
            <a:rPr lang="en-GB" sz="1400" kern="1200"/>
            <a:t> in enforcement</a:t>
          </a:r>
        </a:p>
      </dsp:txBody>
      <dsp:txXfrm>
        <a:off x="5654888" y="14"/>
        <a:ext cx="3587943" cy="2152766"/>
      </dsp:txXfrm>
    </dsp:sp>
    <dsp:sp modelId="{9BA302CC-34BF-4D37-B128-FD00156D94EF}">
      <dsp:nvSpPr>
        <dsp:cNvPr id="0" name=""/>
        <dsp:cNvSpPr/>
      </dsp:nvSpPr>
      <dsp:spPr>
        <a:xfrm>
          <a:off x="1708149" y="2511574"/>
          <a:ext cx="3587943" cy="21527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Why have we chosen these dates?</a:t>
          </a:r>
          <a:endParaRPr lang="en-GB" sz="1400" kern="1200"/>
        </a:p>
        <a:p>
          <a:pPr marL="114300" lvl="1" indent="-114300" algn="l" defTabSz="622300">
            <a:lnSpc>
              <a:spcPct val="90000"/>
            </a:lnSpc>
            <a:spcBef>
              <a:spcPct val="0"/>
            </a:spcBef>
            <a:spcAft>
              <a:spcPct val="15000"/>
            </a:spcAft>
            <a:buChar char="•"/>
          </a:pPr>
          <a:r>
            <a:rPr lang="en-GB" sz="1400" b="0" kern="1200"/>
            <a:t>We are prioritising </a:t>
          </a:r>
          <a:r>
            <a:rPr lang="en-GB" sz="1400" b="1" kern="1200"/>
            <a:t>rental reform</a:t>
          </a:r>
          <a:r>
            <a:rPr lang="en-GB" sz="1400" b="0" kern="1200"/>
            <a:t>, </a:t>
          </a:r>
          <a:r>
            <a:rPr lang="en-GB" sz="1400" b="1" kern="1200"/>
            <a:t>safety</a:t>
          </a:r>
          <a:r>
            <a:rPr lang="en-GB" sz="1400" b="0" kern="1200"/>
            <a:t> and </a:t>
          </a:r>
          <a:r>
            <a:rPr lang="en-GB" sz="1400" b="1" kern="1200"/>
            <a:t>energy efficiency </a:t>
          </a:r>
          <a:r>
            <a:rPr lang="en-GB" sz="1400" b="0" kern="1200"/>
            <a:t>in the short term</a:t>
          </a:r>
        </a:p>
        <a:p>
          <a:pPr marL="114300" lvl="1" indent="-114300" algn="l" defTabSz="622300">
            <a:lnSpc>
              <a:spcPct val="90000"/>
            </a:lnSpc>
            <a:spcBef>
              <a:spcPct val="0"/>
            </a:spcBef>
            <a:spcAft>
              <a:spcPct val="15000"/>
            </a:spcAft>
            <a:buChar char="•"/>
          </a:pPr>
          <a:endParaRPr lang="en-GB" sz="1400" kern="1200"/>
        </a:p>
        <a:p>
          <a:pPr marL="114300" lvl="1" indent="-114300" algn="l" defTabSz="622300">
            <a:lnSpc>
              <a:spcPct val="90000"/>
            </a:lnSpc>
            <a:spcBef>
              <a:spcPct val="0"/>
            </a:spcBef>
            <a:spcAft>
              <a:spcPct val="15000"/>
            </a:spcAft>
            <a:buChar char="•"/>
          </a:pPr>
          <a:r>
            <a:rPr lang="en-GB" sz="1400" kern="1200"/>
            <a:t>The timeframe is </a:t>
          </a:r>
          <a:r>
            <a:rPr lang="en-GB" sz="1400" b="1" kern="1200"/>
            <a:t>comparable </a:t>
          </a:r>
          <a:r>
            <a:rPr lang="en-GB" sz="1400" kern="1200"/>
            <a:t>to the </a:t>
          </a:r>
          <a:r>
            <a:rPr lang="en-GB" sz="1400" b="0" kern="1200"/>
            <a:t>original</a:t>
          </a:r>
          <a:r>
            <a:rPr lang="en-GB" sz="1400" kern="1200"/>
            <a:t> DHS implementation period.</a:t>
          </a:r>
        </a:p>
      </dsp:txBody>
      <dsp:txXfrm>
        <a:off x="1708149" y="2511574"/>
        <a:ext cx="3587943" cy="2152766"/>
      </dsp:txXfrm>
    </dsp:sp>
    <dsp:sp modelId="{A843D0E3-C07C-49D8-986B-A044AAE7E26B}">
      <dsp:nvSpPr>
        <dsp:cNvPr id="0" name=""/>
        <dsp:cNvSpPr/>
      </dsp:nvSpPr>
      <dsp:spPr>
        <a:xfrm>
          <a:off x="5654888" y="2511574"/>
          <a:ext cx="3587943" cy="21527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Will residents have to wait until 2035 to see change?</a:t>
          </a:r>
        </a:p>
        <a:p>
          <a:pPr marL="114300" lvl="1" indent="-114300" algn="l" defTabSz="622300">
            <a:lnSpc>
              <a:spcPct val="90000"/>
            </a:lnSpc>
            <a:spcBef>
              <a:spcPct val="0"/>
            </a:spcBef>
            <a:spcAft>
              <a:spcPct val="15000"/>
            </a:spcAft>
            <a:buChar char="•"/>
          </a:pPr>
          <a:r>
            <a:rPr lang="en-GB" sz="1400" b="1" kern="1200"/>
            <a:t>Fines</a:t>
          </a:r>
          <a:r>
            <a:rPr lang="en-GB" sz="1400" b="0" kern="1200"/>
            <a:t> for serious failures, </a:t>
          </a:r>
          <a:r>
            <a:rPr lang="en-GB" sz="1400" b="1" kern="1200"/>
            <a:t>MEES</a:t>
          </a:r>
          <a:r>
            <a:rPr lang="en-GB" sz="1400" b="0" kern="1200"/>
            <a:t>, and </a:t>
          </a:r>
          <a:r>
            <a:rPr lang="en-GB" sz="1400" b="1" kern="1200"/>
            <a:t>Awaab’s Law </a:t>
          </a:r>
          <a:r>
            <a:rPr lang="en-GB" sz="1400" b="0" kern="1200"/>
            <a:t>(subject to consultation),</a:t>
          </a:r>
          <a:r>
            <a:rPr lang="en-GB" sz="1400" b="1" kern="1200"/>
            <a:t> </a:t>
          </a:r>
          <a:r>
            <a:rPr lang="en-GB" sz="1400" kern="1200"/>
            <a:t>will ensure tenants are safe and comfortable in their homes.</a:t>
          </a:r>
        </a:p>
        <a:p>
          <a:pPr marL="114300" lvl="1" indent="-114300" algn="l" defTabSz="622300">
            <a:lnSpc>
              <a:spcPct val="90000"/>
            </a:lnSpc>
            <a:spcBef>
              <a:spcPct val="0"/>
            </a:spcBef>
            <a:spcAft>
              <a:spcPct val="15000"/>
            </a:spcAft>
            <a:buChar char="•"/>
          </a:pPr>
          <a:endParaRPr lang="en-GB" sz="1400" kern="1200"/>
        </a:p>
        <a:p>
          <a:pPr marL="114300" lvl="1" indent="-114300" algn="l" defTabSz="622300">
            <a:lnSpc>
              <a:spcPct val="90000"/>
            </a:lnSpc>
            <a:spcBef>
              <a:spcPct val="0"/>
            </a:spcBef>
            <a:spcAft>
              <a:spcPct val="15000"/>
            </a:spcAft>
            <a:buChar char="•"/>
          </a:pPr>
          <a:r>
            <a:rPr lang="en-GB" sz="1400" b="0" kern="1200"/>
            <a:t>We are seeking views on </a:t>
          </a:r>
          <a:r>
            <a:rPr lang="en-GB" sz="1400" b="1" kern="1200"/>
            <a:t>phasing</a:t>
          </a:r>
          <a:r>
            <a:rPr lang="en-GB" sz="1400" b="0" kern="1200"/>
            <a:t> in some elements of the DHS earlier</a:t>
          </a:r>
          <a:endParaRPr lang="en-GB" sz="1400" b="1" kern="1200"/>
        </a:p>
        <a:p>
          <a:pPr marL="114300" lvl="1" indent="-114300" algn="l" defTabSz="622300">
            <a:lnSpc>
              <a:spcPct val="90000"/>
            </a:lnSpc>
            <a:spcBef>
              <a:spcPct val="0"/>
            </a:spcBef>
            <a:spcAft>
              <a:spcPct val="15000"/>
            </a:spcAft>
            <a:buChar char="•"/>
          </a:pPr>
          <a:endParaRPr lang="en-GB" sz="1400" kern="1200"/>
        </a:p>
        <a:p>
          <a:pPr marL="114300" lvl="1" indent="-114300" algn="l" defTabSz="622300">
            <a:lnSpc>
              <a:spcPct val="90000"/>
            </a:lnSpc>
            <a:spcBef>
              <a:spcPct val="0"/>
            </a:spcBef>
            <a:spcAft>
              <a:spcPct val="15000"/>
            </a:spcAft>
            <a:buChar char="•"/>
          </a:pPr>
          <a:endParaRPr lang="en-GB" sz="1400" kern="1200"/>
        </a:p>
        <a:p>
          <a:pPr marL="114300" lvl="1" indent="-114300" algn="l" defTabSz="622300">
            <a:lnSpc>
              <a:spcPct val="90000"/>
            </a:lnSpc>
            <a:spcBef>
              <a:spcPct val="0"/>
            </a:spcBef>
            <a:spcAft>
              <a:spcPct val="15000"/>
            </a:spcAft>
            <a:buChar char="•"/>
          </a:pPr>
          <a:endParaRPr lang="en-GB" sz="1400" kern="1200"/>
        </a:p>
      </dsp:txBody>
      <dsp:txXfrm>
        <a:off x="5654888" y="2511574"/>
        <a:ext cx="3587943" cy="21527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5B6C3-1A33-4C3C-8092-AC2C25228BF9}">
      <dsp:nvSpPr>
        <dsp:cNvPr id="0" name=""/>
        <dsp:cNvSpPr/>
      </dsp:nvSpPr>
      <dsp:spPr>
        <a:xfrm>
          <a:off x="0" y="18557"/>
          <a:ext cx="4394200" cy="11606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a:t>It will be possible for </a:t>
          </a:r>
          <a:r>
            <a:rPr lang="en-GB" sz="2000" b="1" i="0" kern="1200"/>
            <a:t>most properties </a:t>
          </a:r>
          <a:r>
            <a:rPr lang="en-GB" sz="2000" b="0" i="0" kern="1200"/>
            <a:t>to meet the DHS. </a:t>
          </a:r>
          <a:endParaRPr lang="en-GB" sz="2000" kern="1200"/>
        </a:p>
      </dsp:txBody>
      <dsp:txXfrm>
        <a:off x="56658" y="75215"/>
        <a:ext cx="4280884" cy="1047324"/>
      </dsp:txXfrm>
    </dsp:sp>
    <dsp:sp modelId="{D8FA0A5D-78C1-44F1-BB73-19DBF3F71E23}">
      <dsp:nvSpPr>
        <dsp:cNvPr id="0" name=""/>
        <dsp:cNvSpPr/>
      </dsp:nvSpPr>
      <dsp:spPr>
        <a:xfrm>
          <a:off x="0" y="1357758"/>
          <a:ext cx="4394200" cy="11606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Individual circumstances may make it </a:t>
          </a:r>
          <a:r>
            <a:rPr lang="en-GB" sz="1800" b="1" kern="1200"/>
            <a:t>prohibitively hard </a:t>
          </a:r>
          <a:r>
            <a:rPr lang="en-GB" sz="1800" b="0" kern="1200"/>
            <a:t>or</a:t>
          </a:r>
          <a:r>
            <a:rPr lang="en-GB" sz="1800" b="1" kern="1200"/>
            <a:t> impossible </a:t>
          </a:r>
          <a:r>
            <a:rPr lang="en-GB" sz="1800" b="0" kern="1200"/>
            <a:t>to meet certain elements of the standard</a:t>
          </a:r>
        </a:p>
      </dsp:txBody>
      <dsp:txXfrm>
        <a:off x="56658" y="1414416"/>
        <a:ext cx="4280884" cy="1047324"/>
      </dsp:txXfrm>
    </dsp:sp>
    <dsp:sp modelId="{1E2EA696-C64F-4FDE-A1AD-850A67FBBECF}">
      <dsp:nvSpPr>
        <dsp:cNvPr id="0" name=""/>
        <dsp:cNvSpPr/>
      </dsp:nvSpPr>
      <dsp:spPr>
        <a:xfrm>
          <a:off x="0" y="2696958"/>
          <a:ext cx="4394200" cy="11606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kern="1200"/>
            <a:t>We will </a:t>
          </a:r>
          <a:r>
            <a:rPr lang="en-GB" sz="2000" b="1" kern="1200"/>
            <a:t>provide flexibility </a:t>
          </a:r>
          <a:r>
            <a:rPr lang="en-GB" sz="2000" b="0" kern="1200"/>
            <a:t>to account for these circumstances</a:t>
          </a:r>
          <a:r>
            <a:rPr lang="en-GB" sz="2200" b="0" kern="1200"/>
            <a:t>.</a:t>
          </a:r>
        </a:p>
      </dsp:txBody>
      <dsp:txXfrm>
        <a:off x="56658" y="2753616"/>
        <a:ext cx="4280884" cy="10473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00FC0C-29B1-418A-9F14-E956D1148220}" type="datetimeFigureOut">
              <a:rPr lang="en-GB" smtClean="0"/>
              <a:t>18/09/2025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93A21D-8B90-401E-B1D8-E40BB58F75BB}" type="slidenum">
              <a:rPr lang="en-GB" smtClean="0"/>
              <a:t>‹#›</a:t>
            </a:fld>
            <a:endParaRPr lang="en-GB"/>
          </a:p>
        </p:txBody>
      </p:sp>
    </p:spTree>
    <p:extLst>
      <p:ext uri="{BB962C8B-B14F-4D97-AF65-F5344CB8AC3E}">
        <p14:creationId xmlns:p14="http://schemas.microsoft.com/office/powerpoint/2010/main" val="2110263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32BF4-104C-7156-1CF3-82363D1FA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580CDB-47B9-E810-8EC3-2B7EC1F9A9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3E4022-27CC-5A27-0991-779B0A84597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4838716-B94D-7F96-0584-AF9F76A7C3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B5F3E-9433-4D4B-8703-99BBF0C656F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676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B5F3E-9433-4D4B-8703-99BBF0C656F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103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2DB80-2CE8-7985-8185-51E6F0CBAB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073017-8DFC-9C12-A307-1A4AA65334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48CF31-AD6C-7052-FAA8-EAC90E8F60C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EB482B1-F6D7-B847-8298-D01F9920F2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B5F3E-9433-4D4B-8703-99BBF0C656F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03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BE171-FBBA-CDFD-A1E8-FF87FFBC21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9F232D-0D5B-11A9-0950-256A2A6B4C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AAB88D-BEAD-820B-28D6-57649C207C4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F79F906-F466-3CFD-C422-662BCD00CB7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B5F3E-9433-4D4B-8703-99BBF0C656F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916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6CB5F3E-9433-4D4B-8703-99BBF0C656F6}" type="slidenum">
              <a:rPr lang="en-GB" smtClean="0"/>
              <a:t>12</a:t>
            </a:fld>
            <a:endParaRPr lang="en-GB"/>
          </a:p>
        </p:txBody>
      </p:sp>
    </p:spTree>
    <p:extLst>
      <p:ext uri="{BB962C8B-B14F-4D97-AF65-F5344CB8AC3E}">
        <p14:creationId xmlns:p14="http://schemas.microsoft.com/office/powerpoint/2010/main" val="1467582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A86227-5C0F-81C0-0265-714993E6D983}"/>
              </a:ext>
            </a:extLst>
          </p:cNvPr>
          <p:cNvSpPr>
            <a:spLocks noGrp="1" noRot="1" noMove="1" noResize="1" noEditPoints="1" noAdjustHandles="1" noChangeArrowheads="1" noChangeShapeType="1"/>
          </p:cNvSpPr>
          <p:nvPr userDrawn="1"/>
        </p:nvSpPr>
        <p:spPr>
          <a:xfrm>
            <a:off x="0" y="1394624"/>
            <a:ext cx="12192000" cy="5463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CCE8BEA-E477-9608-B8E8-7158F90D1AC9}"/>
              </a:ext>
            </a:extLst>
          </p:cNvPr>
          <p:cNvSpPr txBox="1">
            <a:spLocks noGrp="1" noRot="1" noMove="1" noResize="1" noEditPoints="1" noAdjustHandles="1" noChangeArrowheads="1" noChangeShapeType="1"/>
          </p:cNvSpPr>
          <p:nvPr userDrawn="1">
            <p:extLst>
              <p:ext uri="{1162E1C5-73C7-4A58-AE30-91384D911F3F}">
                <p184:classification xmlns:p184="http://schemas.microsoft.com/office/powerpoint/2018/4/main" val="hdr"/>
              </p:ext>
            </p:extLst>
          </p:nvPr>
        </p:nvSpPr>
        <p:spPr>
          <a:xfrm>
            <a:off x="5720352" y="6663600"/>
            <a:ext cx="751297" cy="123111"/>
          </a:xfrm>
          <a:prstGeom prst="rect">
            <a:avLst/>
          </a:prstGeom>
        </p:spPr>
        <p:txBody>
          <a:bodyPr horzOverflow="overflow" wrap="square" lIns="0" tIns="0" rIns="0" bIns="0">
            <a:spAutoFit/>
          </a:bodyPr>
          <a:lstStyle/>
          <a:p>
            <a:pPr algn="ctr"/>
            <a:r>
              <a:rPr lang="en-GB" sz="800">
                <a:solidFill>
                  <a:schemeClr val="bg1"/>
                </a:solidFill>
                <a:latin typeface="+mj-lt"/>
                <a:cs typeface="Calibri" panose="020F0502020204030204" pitchFamily="34" charset="0"/>
              </a:rPr>
              <a:t>OFFICIAL</a:t>
            </a:r>
          </a:p>
        </p:txBody>
      </p:sp>
      <p:sp>
        <p:nvSpPr>
          <p:cNvPr id="4" name="Footer Placeholder 4">
            <a:extLst>
              <a:ext uri="{FF2B5EF4-FFF2-40B4-BE49-F238E27FC236}">
                <a16:creationId xmlns:a16="http://schemas.microsoft.com/office/drawing/2014/main" id="{F9BFA732-254E-197F-FB34-83F104CF0D93}"/>
              </a:ext>
            </a:extLst>
          </p:cNvPr>
          <p:cNvSpPr>
            <a:spLocks noGrp="1" noRot="1" noMove="1" noResize="1" noEditPoints="1" noAdjustHandles="1" noChangeArrowheads="1" noChangeShapeType="1"/>
          </p:cNvSpPr>
          <p:nvPr>
            <p:ph type="ftr" sz="quarter" idx="3"/>
          </p:nvPr>
        </p:nvSpPr>
        <p:spPr>
          <a:xfrm>
            <a:off x="4038600" y="6480000"/>
            <a:ext cx="4114800" cy="161583"/>
          </a:xfrm>
          <a:prstGeom prst="rect">
            <a:avLst/>
          </a:prstGeom>
        </p:spPr>
        <p:txBody>
          <a:bodyPr vert="horz" lIns="0" tIns="0" rIns="0" bIns="0" rtlCol="0" anchor="ctr">
            <a:spAutoFit/>
          </a:bodyPr>
          <a:lstStyle>
            <a:lvl1pPr algn="ctr">
              <a:defRPr lang="en-US" sz="1050" i="0" kern="1200" cap="all" baseline="0">
                <a:solidFill>
                  <a:schemeClr val="bg2"/>
                </a:solidFill>
                <a:latin typeface="Arial" panose="020B0604020202020204" pitchFamily="34" charset="0"/>
                <a:ea typeface="+mn-ea"/>
                <a:cs typeface="Arial" panose="020B0604020202020204" pitchFamily="34" charset="0"/>
              </a:defRPr>
            </a:lvl1pPr>
          </a:lstStyle>
          <a:p>
            <a:r>
              <a:rPr lang="en-GB"/>
              <a:t>SENSITIVITY MARKING</a:t>
            </a:r>
          </a:p>
        </p:txBody>
      </p:sp>
      <p:sp>
        <p:nvSpPr>
          <p:cNvPr id="15" name="Text Placeholder 14">
            <a:extLst>
              <a:ext uri="{FF2B5EF4-FFF2-40B4-BE49-F238E27FC236}">
                <a16:creationId xmlns:a16="http://schemas.microsoft.com/office/drawing/2014/main" id="{A24EF032-67A5-383B-A2F6-164155C82D44}"/>
              </a:ext>
            </a:extLst>
          </p:cNvPr>
          <p:cNvSpPr>
            <a:spLocks noGrp="1" noRot="1" noMove="1" noResize="1" noEditPoints="1" noAdjustHandles="1" noChangeArrowheads="1" noChangeShapeType="1"/>
          </p:cNvSpPr>
          <p:nvPr>
            <p:ph type="body" sz="quarter" idx="10" hasCustomPrompt="1"/>
          </p:nvPr>
        </p:nvSpPr>
        <p:spPr>
          <a:xfrm>
            <a:off x="2122636" y="4595631"/>
            <a:ext cx="7946728" cy="332399"/>
          </a:xfrm>
          <a:prstGeom prst="rect">
            <a:avLst/>
          </a:prstGeom>
        </p:spPr>
        <p:txBody>
          <a:bodyPr lIns="0" tIns="0" rIns="0" bIns="0">
            <a:sp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stStyle>
          <a:p>
            <a:pPr lvl="0"/>
            <a:r>
              <a:rPr lang="en-US"/>
              <a:t>Team – X Month 2023</a:t>
            </a:r>
          </a:p>
        </p:txBody>
      </p:sp>
      <p:sp>
        <p:nvSpPr>
          <p:cNvPr id="5" name="Title Placeholder 2">
            <a:extLst>
              <a:ext uri="{FF2B5EF4-FFF2-40B4-BE49-F238E27FC236}">
                <a16:creationId xmlns:a16="http://schemas.microsoft.com/office/drawing/2014/main" id="{C5D17A20-EF02-88BA-B0D8-AEC31AF2FA19}"/>
              </a:ext>
            </a:extLst>
          </p:cNvPr>
          <p:cNvSpPr>
            <a:spLocks noGrp="1" noRot="1" noMove="1" noResize="1" noEditPoints="1" noAdjustHandles="1" noChangeArrowheads="1" noChangeShapeType="1"/>
          </p:cNvSpPr>
          <p:nvPr>
            <p:ph type="title" hasCustomPrompt="1"/>
          </p:nvPr>
        </p:nvSpPr>
        <p:spPr>
          <a:xfrm>
            <a:off x="2122636" y="3429000"/>
            <a:ext cx="7946728" cy="914096"/>
          </a:xfrm>
          <a:prstGeom prst="rect">
            <a:avLst/>
          </a:prstGeom>
        </p:spPr>
        <p:txBody>
          <a:bodyPr vert="horz" lIns="0" tIns="0" rIns="0" bIns="0" rtlCol="0" anchor="b" anchorCtr="0">
            <a:spAutoFit/>
          </a:bodyPr>
          <a:lstStyle>
            <a:lvl1pPr algn="ctr">
              <a:defRPr sz="6600">
                <a:solidFill>
                  <a:schemeClr val="bg1"/>
                </a:solidFill>
                <a:latin typeface="Arial" panose="020B0604020202020204" pitchFamily="34" charset="0"/>
                <a:cs typeface="Arial" panose="020B0604020202020204" pitchFamily="34" charset="0"/>
              </a:defRPr>
            </a:lvl1pPr>
          </a:lstStyle>
          <a:p>
            <a:r>
              <a:rPr lang="en-US"/>
              <a:t>Presentation title</a:t>
            </a:r>
            <a:endParaRPr lang="en-GB"/>
          </a:p>
        </p:txBody>
      </p:sp>
    </p:spTree>
    <p:extLst>
      <p:ext uri="{BB962C8B-B14F-4D97-AF65-F5344CB8AC3E}">
        <p14:creationId xmlns:p14="http://schemas.microsoft.com/office/powerpoint/2010/main" val="68385262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ample icon and text 1">
    <p:spTree>
      <p:nvGrpSpPr>
        <p:cNvPr id="1" name=""/>
        <p:cNvGrpSpPr/>
        <p:nvPr/>
      </p:nvGrpSpPr>
      <p:grpSpPr>
        <a:xfrm>
          <a:off x="0" y="0"/>
          <a:ext cx="0" cy="0"/>
          <a:chOff x="0" y="0"/>
          <a:chExt cx="0" cy="0"/>
        </a:xfrm>
      </p:grpSpPr>
      <p:sp>
        <p:nvSpPr>
          <p:cNvPr id="45" name="Slide Number Placeholder 5">
            <a:extLst>
              <a:ext uri="{FF2B5EF4-FFF2-40B4-BE49-F238E27FC236}">
                <a16:creationId xmlns:a16="http://schemas.microsoft.com/office/drawing/2014/main" id="{B9C17506-8579-8975-52FC-81F63B6B15FF}"/>
              </a:ext>
            </a:extLst>
          </p:cNvPr>
          <p:cNvSpPr>
            <a:spLocks noGrp="1" noRot="1" noMove="1" noResize="1" noEditPoints="1" noAdjustHandles="1" noChangeArrowheads="1" noChangeShapeType="1"/>
          </p:cNvSpPr>
          <p:nvPr>
            <p:ph type="sldNum" sz="quarter" idx="4"/>
          </p:nvPr>
        </p:nvSpPr>
        <p:spPr>
          <a:xfrm>
            <a:off x="11398249" y="6565990"/>
            <a:ext cx="567415" cy="184666"/>
          </a:xfrm>
          <a:prstGeom prst="rect">
            <a:avLst/>
          </a:prstGeom>
        </p:spPr>
        <p:txBody>
          <a:bodyPr vert="horz" wrap="square" lIns="0" tIns="0" rIns="0" bIns="0" rtlCol="0" anchor="ctr">
            <a:spAutoFit/>
          </a:bodyPr>
          <a:lstStyle>
            <a:lvl1pPr algn="r">
              <a:defRPr sz="1200">
                <a:solidFill>
                  <a:schemeClr val="bg2">
                    <a:lumMod val="75000"/>
                  </a:schemeClr>
                </a:solidFill>
              </a:defRPr>
            </a:lvl1pPr>
          </a:lstStyle>
          <a:p>
            <a:fld id="{318356DC-334E-1146-8C47-B0DA3BCDFCC3}" type="slidenum">
              <a:rPr lang="en-US" smtClean="0"/>
              <a:pPr/>
              <a:t>‹#›</a:t>
            </a:fld>
            <a:endParaRPr lang="en-US"/>
          </a:p>
        </p:txBody>
      </p:sp>
      <p:sp>
        <p:nvSpPr>
          <p:cNvPr id="44" name="Footer Placeholder 4">
            <a:extLst>
              <a:ext uri="{FF2B5EF4-FFF2-40B4-BE49-F238E27FC236}">
                <a16:creationId xmlns:a16="http://schemas.microsoft.com/office/drawing/2014/main" id="{0708DEB4-A3E4-C135-CC90-1E47C78A74F4}"/>
              </a:ext>
            </a:extLst>
          </p:cNvPr>
          <p:cNvSpPr>
            <a:spLocks noGrp="1" noRot="1" noMove="1" noResize="1" noEditPoints="1" noAdjustHandles="1" noChangeArrowheads="1" noChangeShapeType="1"/>
          </p:cNvSpPr>
          <p:nvPr>
            <p:ph type="ftr" sz="quarter" idx="3"/>
          </p:nvPr>
        </p:nvSpPr>
        <p:spPr>
          <a:xfrm>
            <a:off x="4038600" y="6480000"/>
            <a:ext cx="4114800" cy="161583"/>
          </a:xfrm>
          <a:prstGeom prst="rect">
            <a:avLst/>
          </a:prstGeom>
        </p:spPr>
        <p:txBody>
          <a:bodyPr vert="horz" lIns="0" tIns="0" rIns="0" bIns="0" rtlCol="0" anchor="ctr">
            <a:spAutoFit/>
          </a:bodyPr>
          <a:lstStyle>
            <a:lvl1pPr algn="ctr">
              <a:defRPr lang="en-US" sz="1050" i="0" kern="1200" cap="all" baseline="0">
                <a:solidFill>
                  <a:schemeClr val="bg2">
                    <a:lumMod val="75000"/>
                  </a:schemeClr>
                </a:solidFill>
                <a:latin typeface="Arial" panose="020B0604020202020204" pitchFamily="34" charset="0"/>
                <a:ea typeface="+mn-ea"/>
                <a:cs typeface="Arial" panose="020B0604020202020204" pitchFamily="34" charset="0"/>
              </a:defRPr>
            </a:lvl1pPr>
          </a:lstStyle>
          <a:p>
            <a:r>
              <a:rPr lang="en-GB"/>
              <a:t>SENSITIVITY MARKING</a:t>
            </a:r>
          </a:p>
        </p:txBody>
      </p:sp>
      <p:cxnSp>
        <p:nvCxnSpPr>
          <p:cNvPr id="14" name="Straight Connector 3">
            <a:extLst>
              <a:ext uri="{FF2B5EF4-FFF2-40B4-BE49-F238E27FC236}">
                <a16:creationId xmlns:a16="http://schemas.microsoft.com/office/drawing/2014/main" id="{2FEB0E83-A665-4F42-2656-A6DE1D1E7DBA}"/>
              </a:ext>
            </a:extLst>
          </p:cNvPr>
          <p:cNvCxnSpPr>
            <a:cxnSpLocks noGrp="1" noRot="1" noMove="1" noResize="1" noEditPoints="1" noAdjustHandles="1" noChangeArrowheads="1" noChangeShapeType="1"/>
          </p:cNvCxnSpPr>
          <p:nvPr userDrawn="1"/>
        </p:nvCxnSpPr>
        <p:spPr>
          <a:xfrm>
            <a:off x="367200" y="6334344"/>
            <a:ext cx="11340000" cy="0"/>
          </a:xfrm>
          <a:prstGeom prst="line">
            <a:avLst/>
          </a:prstGeom>
          <a:ln w="952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38" name="Text Placeholder 6">
            <a:extLst>
              <a:ext uri="{FF2B5EF4-FFF2-40B4-BE49-F238E27FC236}">
                <a16:creationId xmlns:a16="http://schemas.microsoft.com/office/drawing/2014/main" id="{7A388780-0C1E-734B-FF34-87D783F10E46}"/>
              </a:ext>
            </a:extLst>
          </p:cNvPr>
          <p:cNvSpPr>
            <a:spLocks noGrp="1"/>
          </p:cNvSpPr>
          <p:nvPr>
            <p:ph type="body" sz="quarter" idx="24"/>
          </p:nvPr>
        </p:nvSpPr>
        <p:spPr>
          <a:xfrm>
            <a:off x="3255662" y="5395920"/>
            <a:ext cx="7996521" cy="276999"/>
          </a:xfrm>
          <a:prstGeom prst="rect">
            <a:avLst/>
          </a:prstGeom>
        </p:spPr>
        <p:txBody>
          <a:bodyPr wrap="square" lIns="0" tIns="0" rIns="0" bIns="0" anchor="ctr" anchorCtr="0">
            <a:spAutoFit/>
          </a:bodyPr>
          <a:lstStyle>
            <a:lvl1pPr marL="284400" indent="-284400">
              <a:lnSpc>
                <a:spcPct val="100000"/>
              </a:lnSpc>
              <a:spcBef>
                <a:spcPts val="0"/>
              </a:spcBef>
              <a:spcAft>
                <a:spcPts val="1200"/>
              </a:spcAft>
              <a:defRPr lang="en-US" sz="1800" kern="1200" dirty="0">
                <a:solidFill>
                  <a:schemeClr val="tx1"/>
                </a:solidFill>
                <a:latin typeface="+mn-lt"/>
                <a:ea typeface="+mn-ea"/>
                <a:cs typeface="+mn-cs"/>
              </a:defRPr>
            </a:lvl1pPr>
            <a:lvl2pPr>
              <a:defRPr lang="en-GB" sz="1400" kern="1200" dirty="0" smtClean="0">
                <a:solidFill>
                  <a:schemeClr val="tx1"/>
                </a:solidFill>
                <a:latin typeface="+mn-lt"/>
                <a:ea typeface="+mn-ea"/>
                <a:cs typeface="+mn-cs"/>
              </a:defRPr>
            </a:lvl2pPr>
            <a:lvl3pPr>
              <a:defRPr lang="en-GB" sz="1400" kern="1200" dirty="0" smtClean="0">
                <a:solidFill>
                  <a:schemeClr val="tx1"/>
                </a:solidFill>
                <a:latin typeface="+mn-lt"/>
                <a:ea typeface="+mn-ea"/>
                <a:cs typeface="+mn-cs"/>
              </a:defRPr>
            </a:lvl3pPr>
            <a:lvl4pPr>
              <a:defRPr lang="en-GB" sz="1400" kern="1200" dirty="0" smtClean="0">
                <a:solidFill>
                  <a:schemeClr val="tx1"/>
                </a:solidFill>
                <a:latin typeface="+mn-lt"/>
                <a:ea typeface="+mn-ea"/>
                <a:cs typeface="+mn-cs"/>
              </a:defRPr>
            </a:lvl4pPr>
            <a:lvl5pPr>
              <a:defRPr lang="en-US" sz="1400" kern="1200" dirty="0">
                <a:solidFill>
                  <a:schemeClr val="tx1"/>
                </a:solidFill>
                <a:latin typeface="+mn-lt"/>
                <a:ea typeface="+mn-ea"/>
                <a:cs typeface="+mn-cs"/>
              </a:defRPr>
            </a:lvl5pPr>
          </a:lstStyle>
          <a:p>
            <a:pPr lvl="0"/>
            <a:r>
              <a:rPr lang="en-GB"/>
              <a:t>Click to edit Master text styles</a:t>
            </a:r>
            <a:endParaRPr lang="en-US"/>
          </a:p>
        </p:txBody>
      </p:sp>
      <p:sp>
        <p:nvSpPr>
          <p:cNvPr id="39" name="Text Placeholder 5">
            <a:extLst>
              <a:ext uri="{FF2B5EF4-FFF2-40B4-BE49-F238E27FC236}">
                <a16:creationId xmlns:a16="http://schemas.microsoft.com/office/drawing/2014/main" id="{8F76C1C6-4B2C-0DCF-2CC2-9B8AE2C74346}"/>
              </a:ext>
            </a:extLst>
          </p:cNvPr>
          <p:cNvSpPr>
            <a:spLocks noGrp="1"/>
          </p:cNvSpPr>
          <p:nvPr>
            <p:ph type="body" sz="quarter" idx="25"/>
          </p:nvPr>
        </p:nvSpPr>
        <p:spPr>
          <a:xfrm>
            <a:off x="537881" y="5021419"/>
            <a:ext cx="2532530" cy="1026000"/>
          </a:xfrm>
          <a:prstGeom prst="roundRect">
            <a:avLst/>
          </a:prstGeom>
          <a:solidFill>
            <a:schemeClr val="tx2"/>
          </a:solidFill>
        </p:spPr>
        <p:txBody>
          <a:bodyPr lIns="827999" tIns="0" rIns="90000" bIns="0" anchor="ctr" anchorCtr="0"/>
          <a:lstStyle>
            <a:lvl1pPr marL="0" indent="0">
              <a:lnSpc>
                <a:spcPct val="95000"/>
              </a:lnSpc>
              <a:spcBef>
                <a:spcPts val="0"/>
              </a:spcBef>
              <a:spcAft>
                <a:spcPts val="600"/>
              </a:spcAft>
              <a:buNone/>
              <a:defRPr lang="en-GB" sz="1800" b="1" kern="1200" dirty="0" smtClean="0">
                <a:solidFill>
                  <a:schemeClr val="bg1"/>
                </a:solidFill>
                <a:latin typeface="+mn-lt"/>
                <a:ea typeface="+mn-ea"/>
                <a:cs typeface="+mn-cs"/>
              </a:defRPr>
            </a:lvl1pPr>
            <a:lvl2pPr marL="284400" indent="-284400">
              <a:lnSpc>
                <a:spcPct val="100000"/>
              </a:lnSpc>
              <a:spcBef>
                <a:spcPts val="0"/>
              </a:spcBef>
              <a:spcAft>
                <a:spcPts val="600"/>
              </a:spcAft>
              <a:defRPr sz="1600">
                <a:solidFill>
                  <a:schemeClr val="bg1"/>
                </a:solidFill>
              </a:defRPr>
            </a:lvl2pPr>
            <a:lvl3pPr>
              <a:defRPr sz="1600"/>
            </a:lvl3pPr>
            <a:lvl4pPr>
              <a:defRPr sz="1600"/>
            </a:lvl4pPr>
            <a:lvl5pPr>
              <a:defRPr sz="1600"/>
            </a:lvl5pPr>
          </a:lstStyle>
          <a:p>
            <a:pPr lvl="0"/>
            <a:r>
              <a:rPr lang="en-GB"/>
              <a:t>Click to edit Master text</a:t>
            </a:r>
          </a:p>
        </p:txBody>
      </p:sp>
      <p:sp>
        <p:nvSpPr>
          <p:cNvPr id="40" name="Picture Placeholder 3">
            <a:extLst>
              <a:ext uri="{FF2B5EF4-FFF2-40B4-BE49-F238E27FC236}">
                <a16:creationId xmlns:a16="http://schemas.microsoft.com/office/drawing/2014/main" id="{0E66B355-7B88-4035-5471-D1DFCCD6BCFE}"/>
              </a:ext>
            </a:extLst>
          </p:cNvPr>
          <p:cNvSpPr>
            <a:spLocks noGrp="1"/>
          </p:cNvSpPr>
          <p:nvPr>
            <p:ph type="pic" sz="quarter" idx="26" hasCustomPrompt="1"/>
          </p:nvPr>
        </p:nvSpPr>
        <p:spPr>
          <a:xfrm>
            <a:off x="627258" y="5097046"/>
            <a:ext cx="708784" cy="878408"/>
          </a:xfrm>
          <a:prstGeom prst="rect">
            <a:avLst/>
          </a:prstGeom>
          <a:noFill/>
        </p:spPr>
        <p:txBody>
          <a:bodyPr lIns="0" tIns="0" rIns="0" bIns="0" anchor="ctr" anchorCtr="0"/>
          <a:lstStyle>
            <a:lvl1pPr marL="0" indent="0" algn="ctr">
              <a:buNone/>
              <a:defRPr sz="1000">
                <a:solidFill>
                  <a:srgbClr val="D02F7C"/>
                </a:solidFill>
              </a:defRPr>
            </a:lvl1pPr>
          </a:lstStyle>
          <a:p>
            <a:r>
              <a:rPr lang="en-US"/>
              <a:t>Click to place icon</a:t>
            </a:r>
          </a:p>
        </p:txBody>
      </p:sp>
      <p:cxnSp>
        <p:nvCxnSpPr>
          <p:cNvPr id="13" name="Straight Connector 2">
            <a:extLst>
              <a:ext uri="{FF2B5EF4-FFF2-40B4-BE49-F238E27FC236}">
                <a16:creationId xmlns:a16="http://schemas.microsoft.com/office/drawing/2014/main" id="{23000480-EA21-3B7D-25C7-42525B61BE34}"/>
              </a:ext>
            </a:extLst>
          </p:cNvPr>
          <p:cNvCxnSpPr>
            <a:cxnSpLocks noGrp="1" noRot="1" noMove="1" noResize="1" noEditPoints="1" noAdjustHandles="1" noChangeArrowheads="1" noChangeShapeType="1"/>
          </p:cNvCxnSpPr>
          <p:nvPr userDrawn="1"/>
        </p:nvCxnSpPr>
        <p:spPr>
          <a:xfrm>
            <a:off x="367200" y="4740868"/>
            <a:ext cx="11340000" cy="0"/>
          </a:xfrm>
          <a:prstGeom prst="line">
            <a:avLst/>
          </a:prstGeom>
          <a:ln w="952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35" name="Text Placeholder 4">
            <a:extLst>
              <a:ext uri="{FF2B5EF4-FFF2-40B4-BE49-F238E27FC236}">
                <a16:creationId xmlns:a16="http://schemas.microsoft.com/office/drawing/2014/main" id="{CA83351C-C32B-FF19-4AA4-536F9F2A85AE}"/>
              </a:ext>
            </a:extLst>
          </p:cNvPr>
          <p:cNvSpPr>
            <a:spLocks noGrp="1"/>
          </p:cNvSpPr>
          <p:nvPr>
            <p:ph type="body" sz="quarter" idx="21"/>
          </p:nvPr>
        </p:nvSpPr>
        <p:spPr>
          <a:xfrm>
            <a:off x="3255662" y="3807752"/>
            <a:ext cx="7996521" cy="276999"/>
          </a:xfrm>
          <a:prstGeom prst="rect">
            <a:avLst/>
          </a:prstGeom>
        </p:spPr>
        <p:txBody>
          <a:bodyPr wrap="square" lIns="0" tIns="0" rIns="0" bIns="0" anchor="ctr" anchorCtr="0">
            <a:spAutoFit/>
          </a:bodyPr>
          <a:lstStyle>
            <a:lvl1pPr marL="284400" indent="-284400">
              <a:lnSpc>
                <a:spcPct val="100000"/>
              </a:lnSpc>
              <a:spcBef>
                <a:spcPts val="0"/>
              </a:spcBef>
              <a:spcAft>
                <a:spcPts val="1200"/>
              </a:spcAft>
              <a:defRPr lang="en-US" sz="1800" kern="1200" dirty="0">
                <a:solidFill>
                  <a:schemeClr val="tx1"/>
                </a:solidFill>
                <a:latin typeface="+mn-lt"/>
                <a:ea typeface="+mn-ea"/>
                <a:cs typeface="+mn-cs"/>
              </a:defRPr>
            </a:lvl1pPr>
            <a:lvl2pPr>
              <a:defRPr lang="en-GB" sz="1400" kern="1200" dirty="0" smtClean="0">
                <a:solidFill>
                  <a:schemeClr val="tx1"/>
                </a:solidFill>
                <a:latin typeface="+mn-lt"/>
                <a:ea typeface="+mn-ea"/>
                <a:cs typeface="+mn-cs"/>
              </a:defRPr>
            </a:lvl2pPr>
            <a:lvl3pPr>
              <a:defRPr lang="en-GB" sz="1400" kern="1200" dirty="0" smtClean="0">
                <a:solidFill>
                  <a:schemeClr val="tx1"/>
                </a:solidFill>
                <a:latin typeface="+mn-lt"/>
                <a:ea typeface="+mn-ea"/>
                <a:cs typeface="+mn-cs"/>
              </a:defRPr>
            </a:lvl3pPr>
            <a:lvl4pPr>
              <a:defRPr lang="en-GB" sz="1400" kern="1200" dirty="0" smtClean="0">
                <a:solidFill>
                  <a:schemeClr val="tx1"/>
                </a:solidFill>
                <a:latin typeface="+mn-lt"/>
                <a:ea typeface="+mn-ea"/>
                <a:cs typeface="+mn-cs"/>
              </a:defRPr>
            </a:lvl4pPr>
            <a:lvl5pPr>
              <a:defRPr lang="en-US" sz="1400" kern="1200" dirty="0">
                <a:solidFill>
                  <a:schemeClr val="tx1"/>
                </a:solidFill>
                <a:latin typeface="+mn-lt"/>
                <a:ea typeface="+mn-ea"/>
                <a:cs typeface="+mn-cs"/>
              </a:defRPr>
            </a:lvl5pPr>
          </a:lstStyle>
          <a:p>
            <a:pPr lvl="0"/>
            <a:r>
              <a:rPr lang="en-GB"/>
              <a:t>Click to edit Master text styles</a:t>
            </a:r>
            <a:endParaRPr lang="en-US"/>
          </a:p>
        </p:txBody>
      </p:sp>
      <p:sp>
        <p:nvSpPr>
          <p:cNvPr id="36" name="Text Placeholder 3">
            <a:extLst>
              <a:ext uri="{FF2B5EF4-FFF2-40B4-BE49-F238E27FC236}">
                <a16:creationId xmlns:a16="http://schemas.microsoft.com/office/drawing/2014/main" id="{2510443C-95B1-C730-80BF-853387A908F7}"/>
              </a:ext>
            </a:extLst>
          </p:cNvPr>
          <p:cNvSpPr>
            <a:spLocks noGrp="1"/>
          </p:cNvSpPr>
          <p:nvPr>
            <p:ph type="body" sz="quarter" idx="22"/>
          </p:nvPr>
        </p:nvSpPr>
        <p:spPr>
          <a:xfrm>
            <a:off x="537881" y="3433251"/>
            <a:ext cx="2532530" cy="1026000"/>
          </a:xfrm>
          <a:prstGeom prst="roundRect">
            <a:avLst/>
          </a:prstGeom>
          <a:solidFill>
            <a:schemeClr val="tx2"/>
          </a:solidFill>
        </p:spPr>
        <p:txBody>
          <a:bodyPr lIns="827999" tIns="0" rIns="90000" bIns="0" anchor="ctr" anchorCtr="0"/>
          <a:lstStyle>
            <a:lvl1pPr marL="0" indent="0">
              <a:lnSpc>
                <a:spcPct val="95000"/>
              </a:lnSpc>
              <a:spcBef>
                <a:spcPts val="0"/>
              </a:spcBef>
              <a:spcAft>
                <a:spcPts val="600"/>
              </a:spcAft>
              <a:buNone/>
              <a:defRPr lang="en-GB" sz="1800" b="1" kern="1200" dirty="0" smtClean="0">
                <a:solidFill>
                  <a:schemeClr val="bg1"/>
                </a:solidFill>
                <a:latin typeface="+mn-lt"/>
                <a:ea typeface="+mn-ea"/>
                <a:cs typeface="+mn-cs"/>
              </a:defRPr>
            </a:lvl1pPr>
            <a:lvl2pPr marL="284400" indent="-284400">
              <a:lnSpc>
                <a:spcPct val="100000"/>
              </a:lnSpc>
              <a:spcBef>
                <a:spcPts val="0"/>
              </a:spcBef>
              <a:spcAft>
                <a:spcPts val="600"/>
              </a:spcAft>
              <a:defRPr sz="1600">
                <a:solidFill>
                  <a:schemeClr val="bg1"/>
                </a:solidFill>
              </a:defRPr>
            </a:lvl2pPr>
            <a:lvl3pPr>
              <a:defRPr sz="1600"/>
            </a:lvl3pPr>
            <a:lvl4pPr>
              <a:defRPr sz="1600"/>
            </a:lvl4pPr>
            <a:lvl5pPr>
              <a:defRPr sz="1600"/>
            </a:lvl5pPr>
          </a:lstStyle>
          <a:p>
            <a:pPr lvl="0"/>
            <a:r>
              <a:rPr lang="en-GB"/>
              <a:t>Click to edit Master text</a:t>
            </a:r>
          </a:p>
        </p:txBody>
      </p:sp>
      <p:sp>
        <p:nvSpPr>
          <p:cNvPr id="37" name="Picture Placeholder 2">
            <a:extLst>
              <a:ext uri="{FF2B5EF4-FFF2-40B4-BE49-F238E27FC236}">
                <a16:creationId xmlns:a16="http://schemas.microsoft.com/office/drawing/2014/main" id="{3CE9F517-024D-0D74-D269-83DA2D17C15D}"/>
              </a:ext>
            </a:extLst>
          </p:cNvPr>
          <p:cNvSpPr>
            <a:spLocks noGrp="1"/>
          </p:cNvSpPr>
          <p:nvPr>
            <p:ph type="pic" sz="quarter" idx="23" hasCustomPrompt="1"/>
          </p:nvPr>
        </p:nvSpPr>
        <p:spPr>
          <a:xfrm>
            <a:off x="627258" y="3508878"/>
            <a:ext cx="708784" cy="878408"/>
          </a:xfrm>
          <a:prstGeom prst="rect">
            <a:avLst/>
          </a:prstGeom>
          <a:noFill/>
        </p:spPr>
        <p:txBody>
          <a:bodyPr lIns="0" tIns="0" rIns="0" bIns="0" anchor="ctr" anchorCtr="0"/>
          <a:lstStyle>
            <a:lvl1pPr marL="0" indent="0" algn="ctr">
              <a:buNone/>
              <a:defRPr sz="1000">
                <a:solidFill>
                  <a:srgbClr val="D02F7C"/>
                </a:solidFill>
              </a:defRPr>
            </a:lvl1pPr>
          </a:lstStyle>
          <a:p>
            <a:r>
              <a:rPr lang="en-US"/>
              <a:t>Click to place icon</a:t>
            </a:r>
          </a:p>
        </p:txBody>
      </p:sp>
      <p:cxnSp>
        <p:nvCxnSpPr>
          <p:cNvPr id="11" name="Straight Connector 1">
            <a:extLst>
              <a:ext uri="{FF2B5EF4-FFF2-40B4-BE49-F238E27FC236}">
                <a16:creationId xmlns:a16="http://schemas.microsoft.com/office/drawing/2014/main" id="{1033842E-FE73-A8AE-3074-E0DD4F678CC3}"/>
              </a:ext>
            </a:extLst>
          </p:cNvPr>
          <p:cNvCxnSpPr>
            <a:cxnSpLocks noGrp="1" noRot="1" noMove="1" noResize="1" noEditPoints="1" noAdjustHandles="1" noChangeArrowheads="1" noChangeShapeType="1"/>
          </p:cNvCxnSpPr>
          <p:nvPr userDrawn="1"/>
        </p:nvCxnSpPr>
        <p:spPr>
          <a:xfrm>
            <a:off x="367200" y="3147392"/>
            <a:ext cx="11340000" cy="0"/>
          </a:xfrm>
          <a:prstGeom prst="line">
            <a:avLst/>
          </a:prstGeom>
          <a:ln w="952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25BD43C2-5E65-024F-F2D7-1623C84E025D}"/>
              </a:ext>
            </a:extLst>
          </p:cNvPr>
          <p:cNvSpPr>
            <a:spLocks noGrp="1"/>
          </p:cNvSpPr>
          <p:nvPr>
            <p:ph type="body" sz="quarter" idx="20"/>
          </p:nvPr>
        </p:nvSpPr>
        <p:spPr>
          <a:xfrm>
            <a:off x="3255662" y="2211755"/>
            <a:ext cx="7996521" cy="276999"/>
          </a:xfrm>
          <a:prstGeom prst="rect">
            <a:avLst/>
          </a:prstGeom>
        </p:spPr>
        <p:txBody>
          <a:bodyPr wrap="square" lIns="0" tIns="0" rIns="0" bIns="0" anchor="ctr" anchorCtr="0">
            <a:spAutoFit/>
          </a:bodyPr>
          <a:lstStyle>
            <a:lvl1pPr marL="284400" indent="-284400">
              <a:lnSpc>
                <a:spcPct val="100000"/>
              </a:lnSpc>
              <a:spcBef>
                <a:spcPts val="0"/>
              </a:spcBef>
              <a:spcAft>
                <a:spcPts val="1200"/>
              </a:spcAft>
              <a:defRPr lang="en-US" sz="1800" kern="1200" dirty="0">
                <a:solidFill>
                  <a:schemeClr val="tx1"/>
                </a:solidFill>
                <a:latin typeface="+mn-lt"/>
                <a:ea typeface="+mn-ea"/>
                <a:cs typeface="+mn-cs"/>
              </a:defRPr>
            </a:lvl1pPr>
            <a:lvl2pPr>
              <a:defRPr lang="en-GB" sz="1400" kern="1200" dirty="0" smtClean="0">
                <a:solidFill>
                  <a:schemeClr val="tx1"/>
                </a:solidFill>
                <a:latin typeface="+mn-lt"/>
                <a:ea typeface="+mn-ea"/>
                <a:cs typeface="+mn-cs"/>
              </a:defRPr>
            </a:lvl2pPr>
            <a:lvl3pPr>
              <a:defRPr lang="en-GB" sz="1400" kern="1200" dirty="0" smtClean="0">
                <a:solidFill>
                  <a:schemeClr val="tx1"/>
                </a:solidFill>
                <a:latin typeface="+mn-lt"/>
                <a:ea typeface="+mn-ea"/>
                <a:cs typeface="+mn-cs"/>
              </a:defRPr>
            </a:lvl3pPr>
            <a:lvl4pPr>
              <a:defRPr lang="en-GB" sz="1400" kern="1200" dirty="0" smtClean="0">
                <a:solidFill>
                  <a:schemeClr val="tx1"/>
                </a:solidFill>
                <a:latin typeface="+mn-lt"/>
                <a:ea typeface="+mn-ea"/>
                <a:cs typeface="+mn-cs"/>
              </a:defRPr>
            </a:lvl4pPr>
            <a:lvl5pPr>
              <a:defRPr lang="en-US" sz="1400" kern="1200" dirty="0">
                <a:solidFill>
                  <a:schemeClr val="tx1"/>
                </a:solidFill>
                <a:latin typeface="+mn-lt"/>
                <a:ea typeface="+mn-ea"/>
                <a:cs typeface="+mn-cs"/>
              </a:defRPr>
            </a:lvl5pPr>
          </a:lstStyle>
          <a:p>
            <a:pPr lvl="0"/>
            <a:r>
              <a:rPr lang="en-GB"/>
              <a:t>Click to edit Master text styles</a:t>
            </a:r>
            <a:endParaRPr lang="en-US"/>
          </a:p>
        </p:txBody>
      </p:sp>
      <p:sp>
        <p:nvSpPr>
          <p:cNvPr id="30" name="Text Placeholder 1">
            <a:extLst>
              <a:ext uri="{FF2B5EF4-FFF2-40B4-BE49-F238E27FC236}">
                <a16:creationId xmlns:a16="http://schemas.microsoft.com/office/drawing/2014/main" id="{AF4A1666-ED29-F94C-EA0C-CAB8204D3ACA}"/>
              </a:ext>
            </a:extLst>
          </p:cNvPr>
          <p:cNvSpPr>
            <a:spLocks noGrp="1"/>
          </p:cNvSpPr>
          <p:nvPr>
            <p:ph type="body" sz="quarter" idx="16"/>
          </p:nvPr>
        </p:nvSpPr>
        <p:spPr>
          <a:xfrm>
            <a:off x="537881" y="1837254"/>
            <a:ext cx="2532530" cy="1026000"/>
          </a:xfrm>
          <a:prstGeom prst="roundRect">
            <a:avLst/>
          </a:prstGeom>
          <a:solidFill>
            <a:schemeClr val="tx2"/>
          </a:solidFill>
        </p:spPr>
        <p:txBody>
          <a:bodyPr lIns="827999" tIns="0" rIns="90000" bIns="0" anchor="ctr" anchorCtr="0"/>
          <a:lstStyle>
            <a:lvl1pPr marL="0" indent="0">
              <a:lnSpc>
                <a:spcPct val="95000"/>
              </a:lnSpc>
              <a:spcBef>
                <a:spcPts val="0"/>
              </a:spcBef>
              <a:spcAft>
                <a:spcPts val="600"/>
              </a:spcAft>
              <a:buNone/>
              <a:defRPr lang="en-GB" sz="1800" b="1" kern="1200" dirty="0" smtClean="0">
                <a:solidFill>
                  <a:schemeClr val="bg1"/>
                </a:solidFill>
                <a:latin typeface="+mn-lt"/>
                <a:ea typeface="+mn-ea"/>
                <a:cs typeface="+mn-cs"/>
              </a:defRPr>
            </a:lvl1pPr>
            <a:lvl2pPr marL="284400" indent="-284400">
              <a:lnSpc>
                <a:spcPct val="100000"/>
              </a:lnSpc>
              <a:spcBef>
                <a:spcPts val="0"/>
              </a:spcBef>
              <a:spcAft>
                <a:spcPts val="600"/>
              </a:spcAft>
              <a:defRPr sz="1600">
                <a:solidFill>
                  <a:schemeClr val="bg1"/>
                </a:solidFill>
              </a:defRPr>
            </a:lvl2pPr>
            <a:lvl3pPr>
              <a:defRPr sz="1600"/>
            </a:lvl3pPr>
            <a:lvl4pPr>
              <a:defRPr sz="1600"/>
            </a:lvl4pPr>
            <a:lvl5pPr>
              <a:defRPr sz="1600"/>
            </a:lvl5pPr>
          </a:lstStyle>
          <a:p>
            <a:pPr lvl="0"/>
            <a:r>
              <a:rPr lang="en-GB"/>
              <a:t>Click to edit Master text</a:t>
            </a:r>
          </a:p>
        </p:txBody>
      </p:sp>
      <p:sp>
        <p:nvSpPr>
          <p:cNvPr id="33" name="Picture Placeholder 1">
            <a:extLst>
              <a:ext uri="{FF2B5EF4-FFF2-40B4-BE49-F238E27FC236}">
                <a16:creationId xmlns:a16="http://schemas.microsoft.com/office/drawing/2014/main" id="{5C5FED16-432A-1305-B6EB-4CD0640437BA}"/>
              </a:ext>
            </a:extLst>
          </p:cNvPr>
          <p:cNvSpPr>
            <a:spLocks noGrp="1"/>
          </p:cNvSpPr>
          <p:nvPr>
            <p:ph type="pic" sz="quarter" idx="17" hasCustomPrompt="1"/>
          </p:nvPr>
        </p:nvSpPr>
        <p:spPr>
          <a:xfrm>
            <a:off x="627258" y="1912881"/>
            <a:ext cx="708784" cy="878408"/>
          </a:xfrm>
          <a:prstGeom prst="rect">
            <a:avLst/>
          </a:prstGeom>
          <a:noFill/>
        </p:spPr>
        <p:txBody>
          <a:bodyPr lIns="0" tIns="0" rIns="0" bIns="0" anchor="ctr" anchorCtr="0"/>
          <a:lstStyle>
            <a:lvl1pPr marL="0" indent="0" algn="ctr">
              <a:buNone/>
              <a:defRPr sz="1000">
                <a:solidFill>
                  <a:srgbClr val="D02F7C"/>
                </a:solidFill>
              </a:defRPr>
            </a:lvl1pPr>
          </a:lstStyle>
          <a:p>
            <a:r>
              <a:rPr lang="en-US"/>
              <a:t>Click to place icon</a:t>
            </a:r>
          </a:p>
        </p:txBody>
      </p:sp>
      <p:sp>
        <p:nvSpPr>
          <p:cNvPr id="41" name="Rectangle 40">
            <a:extLst>
              <a:ext uri="{FF2B5EF4-FFF2-40B4-BE49-F238E27FC236}">
                <a16:creationId xmlns:a16="http://schemas.microsoft.com/office/drawing/2014/main" id="{0F9218C3-5425-4781-DFD8-FD8BB8DB907D}"/>
              </a:ext>
            </a:extLst>
          </p:cNvPr>
          <p:cNvSpPr>
            <a:spLocks noGrp="1" noRot="1" noMove="1" noResize="1" noEditPoints="1" noAdjustHandles="1" noChangeArrowheads="1" noChangeShapeType="1"/>
          </p:cNvSpPr>
          <p:nvPr userDrawn="1"/>
        </p:nvSpPr>
        <p:spPr>
          <a:xfrm>
            <a:off x="188233" y="1442523"/>
            <a:ext cx="1161748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 Placeholder 8">
            <a:extLst>
              <a:ext uri="{FF2B5EF4-FFF2-40B4-BE49-F238E27FC236}">
                <a16:creationId xmlns:a16="http://schemas.microsoft.com/office/drawing/2014/main" id="{29757ACF-BF1B-B2DE-15DF-32EA8A5349C4}"/>
              </a:ext>
            </a:extLst>
          </p:cNvPr>
          <p:cNvSpPr>
            <a:spLocks noGrp="1" noRot="1" noMove="1" noResize="1" noEditPoints="1" noAdjustHandles="1" noChangeArrowheads="1" noChangeShapeType="1"/>
          </p:cNvSpPr>
          <p:nvPr>
            <p:ph type="body" sz="quarter" idx="18" hasCustomPrompt="1"/>
          </p:nvPr>
        </p:nvSpPr>
        <p:spPr>
          <a:xfrm>
            <a:off x="188233" y="1064174"/>
            <a:ext cx="11528628" cy="221599"/>
          </a:xfrm>
          <a:prstGeom prst="rect">
            <a:avLst/>
          </a:prstGeom>
        </p:spPr>
        <p:txBody>
          <a:bodyPr lIns="0" tIns="0" rIns="0" bIns="0">
            <a:noAutofit/>
          </a:bodyPr>
          <a:lstStyle>
            <a:lvl1pPr marL="0" indent="0" algn="r">
              <a:buNone/>
              <a:defRPr sz="1600" b="1">
                <a:solidFill>
                  <a:schemeClr val="bg2">
                    <a:lumMod val="75000"/>
                  </a:schemeClr>
                </a:solidFill>
                <a:latin typeface="Arial" panose="020B0604020202020204" pitchFamily="34" charset="0"/>
                <a:cs typeface="Arial" panose="020B0604020202020204" pitchFamily="34" charset="0"/>
              </a:defRPr>
            </a:lvl1pPr>
          </a:lstStyle>
          <a:p>
            <a:r>
              <a:rPr lang="en-GB"/>
              <a:t>One line summary of slide / key takeaway</a:t>
            </a:r>
          </a:p>
        </p:txBody>
      </p:sp>
      <p:sp>
        <p:nvSpPr>
          <p:cNvPr id="42" name="Title Placeholder 2">
            <a:extLst>
              <a:ext uri="{FF2B5EF4-FFF2-40B4-BE49-F238E27FC236}">
                <a16:creationId xmlns:a16="http://schemas.microsoft.com/office/drawing/2014/main" id="{B67761A9-73CB-B603-1585-51146EA50366}"/>
              </a:ext>
            </a:extLst>
          </p:cNvPr>
          <p:cNvSpPr>
            <a:spLocks noGrp="1" noRot="1" noMove="1" noResize="1" noEditPoints="1" noAdjustHandles="1" noChangeArrowheads="1" noChangeShapeType="1"/>
          </p:cNvSpPr>
          <p:nvPr>
            <p:ph type="title" hasCustomPrompt="1"/>
          </p:nvPr>
        </p:nvSpPr>
        <p:spPr>
          <a:xfrm>
            <a:off x="4114800" y="504000"/>
            <a:ext cx="7609261" cy="387798"/>
          </a:xfrm>
          <a:prstGeom prst="rect">
            <a:avLst/>
          </a:prstGeom>
        </p:spPr>
        <p:txBody>
          <a:bodyPr vert="horz" wrap="square" lIns="0" tIns="0" rIns="0" bIns="0" rtlCol="0" anchor="b" anchorCtr="0">
            <a:spAutoFit/>
          </a:bodyPr>
          <a:lstStyle>
            <a:lvl1pPr>
              <a:defRPr sz="2800">
                <a:solidFill>
                  <a:schemeClr val="tx2"/>
                </a:solidFill>
                <a:latin typeface="Arial" panose="020B0604020202020204" pitchFamily="34" charset="0"/>
                <a:cs typeface="Arial" panose="020B0604020202020204" pitchFamily="34" charset="0"/>
              </a:defRPr>
            </a:lvl1pPr>
          </a:lstStyle>
          <a:p>
            <a:r>
              <a:rPr lang="en-US"/>
              <a:t>Title of slide</a:t>
            </a:r>
            <a:endParaRPr lang="en-GB"/>
          </a:p>
        </p:txBody>
      </p:sp>
    </p:spTree>
    <p:extLst>
      <p:ext uri="{BB962C8B-B14F-4D97-AF65-F5344CB8AC3E}">
        <p14:creationId xmlns:p14="http://schemas.microsoft.com/office/powerpoint/2010/main" val="364314371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ample icon and text 2">
    <p:spTree>
      <p:nvGrpSpPr>
        <p:cNvPr id="1" name=""/>
        <p:cNvGrpSpPr/>
        <p:nvPr/>
      </p:nvGrpSpPr>
      <p:grpSpPr>
        <a:xfrm>
          <a:off x="0" y="0"/>
          <a:ext cx="0" cy="0"/>
          <a:chOff x="0" y="0"/>
          <a:chExt cx="0" cy="0"/>
        </a:xfrm>
      </p:grpSpPr>
      <p:sp>
        <p:nvSpPr>
          <p:cNvPr id="49" name="Slide Number Placeholder 5">
            <a:extLst>
              <a:ext uri="{FF2B5EF4-FFF2-40B4-BE49-F238E27FC236}">
                <a16:creationId xmlns:a16="http://schemas.microsoft.com/office/drawing/2014/main" id="{BB9493E2-AB30-4E8D-01FB-ED3A6EF39A5E}"/>
              </a:ext>
            </a:extLst>
          </p:cNvPr>
          <p:cNvSpPr>
            <a:spLocks noGrp="1" noRot="1" noMove="1" noResize="1" noEditPoints="1" noAdjustHandles="1" noChangeArrowheads="1" noChangeShapeType="1"/>
          </p:cNvSpPr>
          <p:nvPr>
            <p:ph type="sldNum" sz="quarter" idx="4"/>
          </p:nvPr>
        </p:nvSpPr>
        <p:spPr>
          <a:xfrm>
            <a:off x="11398249" y="6565990"/>
            <a:ext cx="567415" cy="184666"/>
          </a:xfrm>
          <a:prstGeom prst="rect">
            <a:avLst/>
          </a:prstGeom>
        </p:spPr>
        <p:txBody>
          <a:bodyPr vert="horz" wrap="square" lIns="0" tIns="0" rIns="0" bIns="0" rtlCol="0" anchor="ctr">
            <a:spAutoFit/>
          </a:bodyPr>
          <a:lstStyle>
            <a:lvl1pPr algn="r">
              <a:defRPr sz="1200">
                <a:solidFill>
                  <a:schemeClr val="bg2">
                    <a:lumMod val="75000"/>
                  </a:schemeClr>
                </a:solidFill>
              </a:defRPr>
            </a:lvl1pPr>
          </a:lstStyle>
          <a:p>
            <a:fld id="{318356DC-334E-1146-8C47-B0DA3BCDFCC3}" type="slidenum">
              <a:rPr lang="en-US" smtClean="0"/>
              <a:pPr/>
              <a:t>‹#›</a:t>
            </a:fld>
            <a:endParaRPr lang="en-US"/>
          </a:p>
        </p:txBody>
      </p:sp>
      <p:sp>
        <p:nvSpPr>
          <p:cNvPr id="48" name="Footer Placeholder 4">
            <a:extLst>
              <a:ext uri="{FF2B5EF4-FFF2-40B4-BE49-F238E27FC236}">
                <a16:creationId xmlns:a16="http://schemas.microsoft.com/office/drawing/2014/main" id="{7FC05237-CEA4-090B-5C6E-FCB92CA748CF}"/>
              </a:ext>
            </a:extLst>
          </p:cNvPr>
          <p:cNvSpPr>
            <a:spLocks noGrp="1" noRot="1" noMove="1" noResize="1" noEditPoints="1" noAdjustHandles="1" noChangeArrowheads="1" noChangeShapeType="1"/>
          </p:cNvSpPr>
          <p:nvPr>
            <p:ph type="ftr" sz="quarter" idx="3"/>
          </p:nvPr>
        </p:nvSpPr>
        <p:spPr>
          <a:xfrm>
            <a:off x="4038600" y="6480000"/>
            <a:ext cx="4114800" cy="161583"/>
          </a:xfrm>
          <a:prstGeom prst="rect">
            <a:avLst/>
          </a:prstGeom>
        </p:spPr>
        <p:txBody>
          <a:bodyPr vert="horz" lIns="0" tIns="0" rIns="0" bIns="0" rtlCol="0" anchor="ctr">
            <a:spAutoFit/>
          </a:bodyPr>
          <a:lstStyle>
            <a:lvl1pPr algn="ctr">
              <a:defRPr lang="en-US" sz="1050" i="0" kern="1200" cap="all" baseline="0">
                <a:solidFill>
                  <a:schemeClr val="bg2">
                    <a:lumMod val="75000"/>
                  </a:schemeClr>
                </a:solidFill>
                <a:latin typeface="Arial" panose="020B0604020202020204" pitchFamily="34" charset="0"/>
                <a:ea typeface="+mn-ea"/>
                <a:cs typeface="Arial" panose="020B0604020202020204" pitchFamily="34" charset="0"/>
              </a:defRPr>
            </a:lvl1pPr>
          </a:lstStyle>
          <a:p>
            <a:r>
              <a:rPr lang="en-GB"/>
              <a:t>SENSITIVITY MARKING</a:t>
            </a:r>
          </a:p>
        </p:txBody>
      </p:sp>
      <p:sp>
        <p:nvSpPr>
          <p:cNvPr id="44" name="Text Placeholder 2">
            <a:extLst>
              <a:ext uri="{FF2B5EF4-FFF2-40B4-BE49-F238E27FC236}">
                <a16:creationId xmlns:a16="http://schemas.microsoft.com/office/drawing/2014/main" id="{676691FD-8AFD-D8E6-68B3-FD29BE116354}"/>
              </a:ext>
            </a:extLst>
          </p:cNvPr>
          <p:cNvSpPr>
            <a:spLocks noGrp="1"/>
          </p:cNvSpPr>
          <p:nvPr>
            <p:ph type="body" sz="quarter" idx="22"/>
          </p:nvPr>
        </p:nvSpPr>
        <p:spPr>
          <a:xfrm>
            <a:off x="6355978" y="4716000"/>
            <a:ext cx="5083200" cy="1565999"/>
          </a:xfrm>
          <a:prstGeom prst="roundRect">
            <a:avLst/>
          </a:prstGeom>
          <a:solidFill>
            <a:schemeClr val="bg2">
              <a:lumMod val="40000"/>
              <a:lumOff val="60000"/>
            </a:schemeClr>
          </a:solidFill>
          <a:ln>
            <a:solidFill>
              <a:schemeClr val="tx2"/>
            </a:solidFill>
          </a:ln>
        </p:spPr>
        <p:txBody>
          <a:bodyPr lIns="288000" tIns="216000" rIns="216000" bIns="72000"/>
          <a:lstStyle>
            <a:lvl1pPr marL="0" indent="0">
              <a:lnSpc>
                <a:spcPct val="100000"/>
              </a:lnSpc>
              <a:spcBef>
                <a:spcPts val="0"/>
              </a:spcBef>
              <a:spcAft>
                <a:spcPts val="600"/>
              </a:spcAft>
              <a:buNone/>
              <a:defRPr sz="1600">
                <a:solidFill>
                  <a:schemeClr val="tx1"/>
                </a:solidFill>
              </a:defRPr>
            </a:lvl1pPr>
            <a:lvl2pPr marL="284400" indent="-284400">
              <a:lnSpc>
                <a:spcPct val="100000"/>
              </a:lnSpc>
              <a:spcBef>
                <a:spcPts val="0"/>
              </a:spcBef>
              <a:spcAft>
                <a:spcPts val="600"/>
              </a:spcAft>
              <a:defRPr sz="1600"/>
            </a:lvl2pPr>
            <a:lvl3pPr>
              <a:defRPr sz="1600"/>
            </a:lvl3pPr>
            <a:lvl4pPr>
              <a:defRPr sz="1600"/>
            </a:lvl4pPr>
            <a:lvl5pPr>
              <a:defRPr sz="1600"/>
            </a:lvl5pPr>
          </a:lstStyle>
          <a:p>
            <a:pPr lvl="0"/>
            <a:r>
              <a:rPr lang="en-GB"/>
              <a:t>Click to edit Master text styles</a:t>
            </a:r>
            <a:endParaRPr lang="en-US"/>
          </a:p>
        </p:txBody>
      </p:sp>
      <p:sp>
        <p:nvSpPr>
          <p:cNvPr id="41" name="Text Placeholder 1">
            <a:extLst>
              <a:ext uri="{FF2B5EF4-FFF2-40B4-BE49-F238E27FC236}">
                <a16:creationId xmlns:a16="http://schemas.microsoft.com/office/drawing/2014/main" id="{6791F2DD-5D9A-CBD5-7D9E-84D57B5536FE}"/>
              </a:ext>
            </a:extLst>
          </p:cNvPr>
          <p:cNvSpPr>
            <a:spLocks noGrp="1"/>
          </p:cNvSpPr>
          <p:nvPr>
            <p:ph type="body" sz="quarter" idx="15"/>
          </p:nvPr>
        </p:nvSpPr>
        <p:spPr>
          <a:xfrm>
            <a:off x="752824" y="4716000"/>
            <a:ext cx="5083200" cy="1565999"/>
          </a:xfrm>
          <a:prstGeom prst="roundRect">
            <a:avLst/>
          </a:prstGeom>
          <a:solidFill>
            <a:schemeClr val="bg2">
              <a:lumMod val="40000"/>
              <a:lumOff val="60000"/>
            </a:schemeClr>
          </a:solidFill>
          <a:ln>
            <a:solidFill>
              <a:schemeClr val="tx2"/>
            </a:solidFill>
          </a:ln>
        </p:spPr>
        <p:txBody>
          <a:bodyPr lIns="288000" tIns="216000" rIns="216000" bIns="72000"/>
          <a:lstStyle>
            <a:lvl1pPr marL="0" indent="0">
              <a:lnSpc>
                <a:spcPct val="100000"/>
              </a:lnSpc>
              <a:spcBef>
                <a:spcPts val="0"/>
              </a:spcBef>
              <a:spcAft>
                <a:spcPts val="600"/>
              </a:spcAft>
              <a:buNone/>
              <a:defRPr sz="1600">
                <a:solidFill>
                  <a:schemeClr val="tx1"/>
                </a:solidFill>
              </a:defRPr>
            </a:lvl1pPr>
            <a:lvl2pPr marL="284400" indent="-284400">
              <a:lnSpc>
                <a:spcPct val="100000"/>
              </a:lnSpc>
              <a:spcBef>
                <a:spcPts val="0"/>
              </a:spcBef>
              <a:spcAft>
                <a:spcPts val="600"/>
              </a:spcAft>
              <a:defRPr sz="1600"/>
            </a:lvl2pPr>
            <a:lvl3pPr>
              <a:defRPr sz="1600"/>
            </a:lvl3pPr>
            <a:lvl4pPr>
              <a:defRPr sz="1600"/>
            </a:lvl4pPr>
            <a:lvl5pPr>
              <a:defRPr sz="1600"/>
            </a:lvl5pPr>
          </a:lstStyle>
          <a:p>
            <a:pPr lvl="0"/>
            <a:r>
              <a:rPr lang="en-GB"/>
              <a:t>Click to edit Master text styles</a:t>
            </a:r>
            <a:endParaRPr lang="en-US"/>
          </a:p>
        </p:txBody>
      </p:sp>
      <p:cxnSp>
        <p:nvCxnSpPr>
          <p:cNvPr id="3" name="Straight Arrow Connector 2">
            <a:extLst>
              <a:ext uri="{FF2B5EF4-FFF2-40B4-BE49-F238E27FC236}">
                <a16:creationId xmlns:a16="http://schemas.microsoft.com/office/drawing/2014/main" id="{7AF6920D-A27B-DFC6-46A7-3D4F3A79E647}"/>
              </a:ext>
            </a:extLst>
          </p:cNvPr>
          <p:cNvCxnSpPr>
            <a:cxnSpLocks/>
          </p:cNvCxnSpPr>
          <p:nvPr/>
        </p:nvCxnSpPr>
        <p:spPr>
          <a:xfrm>
            <a:off x="555361" y="3101266"/>
            <a:ext cx="11081279" cy="0"/>
          </a:xfrm>
          <a:prstGeom prst="straightConnector1">
            <a:avLst/>
          </a:prstGeom>
          <a:ln w="12700"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2" name="Oval 4">
            <a:extLst>
              <a:ext uri="{FF2B5EF4-FFF2-40B4-BE49-F238E27FC236}">
                <a16:creationId xmlns:a16="http://schemas.microsoft.com/office/drawing/2014/main" id="{1C7426EE-1333-F01D-A323-4B9A5C943EED}"/>
              </a:ext>
            </a:extLst>
          </p:cNvPr>
          <p:cNvSpPr>
            <a:spLocks noChangeAspect="1"/>
          </p:cNvSpPr>
          <p:nvPr userDrawn="1"/>
        </p:nvSpPr>
        <p:spPr>
          <a:xfrm>
            <a:off x="9524341" y="2435266"/>
            <a:ext cx="1332000" cy="133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icture Placeholder 4">
            <a:extLst>
              <a:ext uri="{FF2B5EF4-FFF2-40B4-BE49-F238E27FC236}">
                <a16:creationId xmlns:a16="http://schemas.microsoft.com/office/drawing/2014/main" id="{C1ECA2C2-CFA0-6CD8-D669-39A95ED44C99}"/>
              </a:ext>
            </a:extLst>
          </p:cNvPr>
          <p:cNvSpPr>
            <a:spLocks noGrp="1"/>
          </p:cNvSpPr>
          <p:nvPr>
            <p:ph type="pic" sz="quarter" idx="24" hasCustomPrompt="1"/>
          </p:nvPr>
        </p:nvSpPr>
        <p:spPr>
          <a:xfrm>
            <a:off x="9848341" y="2759266"/>
            <a:ext cx="684000" cy="684000"/>
          </a:xfrm>
          <a:prstGeom prst="rect">
            <a:avLst/>
          </a:prstGeom>
          <a:noFill/>
        </p:spPr>
        <p:txBody>
          <a:bodyPr lIns="0" tIns="0" rIns="0" bIns="0" anchor="ctr" anchorCtr="0"/>
          <a:lstStyle>
            <a:lvl1pPr marL="0" indent="0" algn="ctr">
              <a:buNone/>
              <a:defRPr sz="1000">
                <a:solidFill>
                  <a:srgbClr val="D02F7C"/>
                </a:solidFill>
              </a:defRPr>
            </a:lvl1pPr>
          </a:lstStyle>
          <a:p>
            <a:r>
              <a:rPr lang="en-US"/>
              <a:t>Click to place icon</a:t>
            </a:r>
          </a:p>
        </p:txBody>
      </p:sp>
      <p:sp>
        <p:nvSpPr>
          <p:cNvPr id="53" name="Oval 3">
            <a:extLst>
              <a:ext uri="{FF2B5EF4-FFF2-40B4-BE49-F238E27FC236}">
                <a16:creationId xmlns:a16="http://schemas.microsoft.com/office/drawing/2014/main" id="{CD3003A9-ED4B-D256-7D49-F73784E26871}"/>
              </a:ext>
            </a:extLst>
          </p:cNvPr>
          <p:cNvSpPr>
            <a:spLocks noChangeAspect="1"/>
          </p:cNvSpPr>
          <p:nvPr userDrawn="1"/>
        </p:nvSpPr>
        <p:spPr>
          <a:xfrm>
            <a:off x="6808148" y="2435266"/>
            <a:ext cx="1332000" cy="133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icture Placeholder 3">
            <a:extLst>
              <a:ext uri="{FF2B5EF4-FFF2-40B4-BE49-F238E27FC236}">
                <a16:creationId xmlns:a16="http://schemas.microsoft.com/office/drawing/2014/main" id="{93019B69-1557-D66B-A564-CE75D535781A}"/>
              </a:ext>
            </a:extLst>
          </p:cNvPr>
          <p:cNvSpPr>
            <a:spLocks noGrp="1"/>
          </p:cNvSpPr>
          <p:nvPr>
            <p:ph type="pic" sz="quarter" idx="25" hasCustomPrompt="1"/>
          </p:nvPr>
        </p:nvSpPr>
        <p:spPr>
          <a:xfrm>
            <a:off x="7132148" y="2759266"/>
            <a:ext cx="684000" cy="684000"/>
          </a:xfrm>
          <a:prstGeom prst="rect">
            <a:avLst/>
          </a:prstGeom>
          <a:noFill/>
        </p:spPr>
        <p:txBody>
          <a:bodyPr lIns="0" tIns="0" rIns="0" bIns="0" anchor="ctr" anchorCtr="0"/>
          <a:lstStyle>
            <a:lvl1pPr marL="0" indent="0" algn="ctr">
              <a:buNone/>
              <a:defRPr sz="1000">
                <a:solidFill>
                  <a:srgbClr val="D02F7C"/>
                </a:solidFill>
              </a:defRPr>
            </a:lvl1pPr>
          </a:lstStyle>
          <a:p>
            <a:r>
              <a:rPr lang="en-US"/>
              <a:t>Click to place icon</a:t>
            </a:r>
          </a:p>
        </p:txBody>
      </p:sp>
      <p:sp>
        <p:nvSpPr>
          <p:cNvPr id="54" name="Oval 2">
            <a:extLst>
              <a:ext uri="{FF2B5EF4-FFF2-40B4-BE49-F238E27FC236}">
                <a16:creationId xmlns:a16="http://schemas.microsoft.com/office/drawing/2014/main" id="{8A8ACA49-DE03-B274-D830-F48226F73981}"/>
              </a:ext>
            </a:extLst>
          </p:cNvPr>
          <p:cNvSpPr>
            <a:spLocks noChangeAspect="1"/>
          </p:cNvSpPr>
          <p:nvPr userDrawn="1"/>
        </p:nvSpPr>
        <p:spPr>
          <a:xfrm>
            <a:off x="4091956" y="2435266"/>
            <a:ext cx="1332000" cy="133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icture Placeholder 2">
            <a:extLst>
              <a:ext uri="{FF2B5EF4-FFF2-40B4-BE49-F238E27FC236}">
                <a16:creationId xmlns:a16="http://schemas.microsoft.com/office/drawing/2014/main" id="{9D12E80A-5EA9-35E8-184B-0C806469B24C}"/>
              </a:ext>
            </a:extLst>
          </p:cNvPr>
          <p:cNvSpPr>
            <a:spLocks noGrp="1"/>
          </p:cNvSpPr>
          <p:nvPr>
            <p:ph type="pic" sz="quarter" idx="26" hasCustomPrompt="1"/>
          </p:nvPr>
        </p:nvSpPr>
        <p:spPr>
          <a:xfrm>
            <a:off x="4415956" y="2759266"/>
            <a:ext cx="684000" cy="684000"/>
          </a:xfrm>
          <a:prstGeom prst="rect">
            <a:avLst/>
          </a:prstGeom>
          <a:noFill/>
        </p:spPr>
        <p:txBody>
          <a:bodyPr lIns="0" tIns="0" rIns="0" bIns="0" anchor="ctr" anchorCtr="0"/>
          <a:lstStyle>
            <a:lvl1pPr marL="0" indent="0" algn="ctr">
              <a:buNone/>
              <a:defRPr sz="1000">
                <a:solidFill>
                  <a:srgbClr val="D02F7C"/>
                </a:solidFill>
              </a:defRPr>
            </a:lvl1pPr>
          </a:lstStyle>
          <a:p>
            <a:r>
              <a:rPr lang="en-US"/>
              <a:t>Click to place icon</a:t>
            </a:r>
          </a:p>
        </p:txBody>
      </p:sp>
      <p:sp>
        <p:nvSpPr>
          <p:cNvPr id="51" name="Oval 1">
            <a:extLst>
              <a:ext uri="{FF2B5EF4-FFF2-40B4-BE49-F238E27FC236}">
                <a16:creationId xmlns:a16="http://schemas.microsoft.com/office/drawing/2014/main" id="{924CC745-07D4-BECF-CC5A-3EA7D5AA43A6}"/>
              </a:ext>
            </a:extLst>
          </p:cNvPr>
          <p:cNvSpPr>
            <a:spLocks noChangeAspect="1"/>
          </p:cNvSpPr>
          <p:nvPr userDrawn="1"/>
        </p:nvSpPr>
        <p:spPr>
          <a:xfrm>
            <a:off x="1375764" y="2435266"/>
            <a:ext cx="1332000" cy="1332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icture Placeholder 1">
            <a:extLst>
              <a:ext uri="{FF2B5EF4-FFF2-40B4-BE49-F238E27FC236}">
                <a16:creationId xmlns:a16="http://schemas.microsoft.com/office/drawing/2014/main" id="{133461F1-D380-F735-092B-1FDB17251D0A}"/>
              </a:ext>
            </a:extLst>
          </p:cNvPr>
          <p:cNvSpPr>
            <a:spLocks noGrp="1"/>
          </p:cNvSpPr>
          <p:nvPr>
            <p:ph type="pic" sz="quarter" idx="23" hasCustomPrompt="1"/>
          </p:nvPr>
        </p:nvSpPr>
        <p:spPr>
          <a:xfrm>
            <a:off x="1699764" y="2759266"/>
            <a:ext cx="684000" cy="684000"/>
          </a:xfrm>
          <a:prstGeom prst="rect">
            <a:avLst/>
          </a:prstGeom>
          <a:noFill/>
        </p:spPr>
        <p:txBody>
          <a:bodyPr lIns="0" tIns="0" rIns="0" bIns="0" anchor="ctr" anchorCtr="0"/>
          <a:lstStyle>
            <a:lvl1pPr marL="0" indent="0" algn="ctr">
              <a:buNone/>
              <a:defRPr sz="1000">
                <a:solidFill>
                  <a:srgbClr val="D02F7C"/>
                </a:solidFill>
              </a:defRPr>
            </a:lvl1pPr>
          </a:lstStyle>
          <a:p>
            <a:r>
              <a:rPr lang="en-US"/>
              <a:t>Click to place icon</a:t>
            </a:r>
          </a:p>
        </p:txBody>
      </p:sp>
      <p:sp>
        <p:nvSpPr>
          <p:cNvPr id="45" name="Rectangle 44">
            <a:extLst>
              <a:ext uri="{FF2B5EF4-FFF2-40B4-BE49-F238E27FC236}">
                <a16:creationId xmlns:a16="http://schemas.microsoft.com/office/drawing/2014/main" id="{241BC2C6-A5A7-7DC9-FB23-7BBED8792A29}"/>
              </a:ext>
            </a:extLst>
          </p:cNvPr>
          <p:cNvSpPr>
            <a:spLocks noGrp="1" noRot="1" noMove="1" noResize="1" noEditPoints="1" noAdjustHandles="1" noChangeArrowheads="1" noChangeShapeType="1"/>
          </p:cNvSpPr>
          <p:nvPr userDrawn="1"/>
        </p:nvSpPr>
        <p:spPr>
          <a:xfrm>
            <a:off x="188233" y="1442523"/>
            <a:ext cx="1161748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 Placeholder 8">
            <a:extLst>
              <a:ext uri="{FF2B5EF4-FFF2-40B4-BE49-F238E27FC236}">
                <a16:creationId xmlns:a16="http://schemas.microsoft.com/office/drawing/2014/main" id="{6FD13E02-A7F3-9A62-A198-C4E0718DE7EC}"/>
              </a:ext>
            </a:extLst>
          </p:cNvPr>
          <p:cNvSpPr>
            <a:spLocks noGrp="1" noRot="1" noMove="1" noResize="1" noEditPoints="1" noAdjustHandles="1" noChangeArrowheads="1" noChangeShapeType="1"/>
          </p:cNvSpPr>
          <p:nvPr>
            <p:ph type="body" sz="quarter" idx="18" hasCustomPrompt="1"/>
          </p:nvPr>
        </p:nvSpPr>
        <p:spPr>
          <a:xfrm>
            <a:off x="188233" y="1064174"/>
            <a:ext cx="11528628" cy="221599"/>
          </a:xfrm>
          <a:prstGeom prst="rect">
            <a:avLst/>
          </a:prstGeom>
        </p:spPr>
        <p:txBody>
          <a:bodyPr lIns="0" tIns="0" rIns="0" bIns="0">
            <a:noAutofit/>
          </a:bodyPr>
          <a:lstStyle>
            <a:lvl1pPr marL="0" indent="0" algn="r">
              <a:buNone/>
              <a:defRPr sz="1600" b="1">
                <a:solidFill>
                  <a:schemeClr val="bg2">
                    <a:lumMod val="75000"/>
                  </a:schemeClr>
                </a:solidFill>
                <a:latin typeface="Arial" panose="020B0604020202020204" pitchFamily="34" charset="0"/>
                <a:cs typeface="Arial" panose="020B0604020202020204" pitchFamily="34" charset="0"/>
              </a:defRPr>
            </a:lvl1pPr>
          </a:lstStyle>
          <a:p>
            <a:r>
              <a:rPr lang="en-GB"/>
              <a:t>One line summary of slide / key takeaway</a:t>
            </a:r>
          </a:p>
        </p:txBody>
      </p:sp>
      <p:sp>
        <p:nvSpPr>
          <p:cNvPr id="46" name="Title Placeholder 2">
            <a:extLst>
              <a:ext uri="{FF2B5EF4-FFF2-40B4-BE49-F238E27FC236}">
                <a16:creationId xmlns:a16="http://schemas.microsoft.com/office/drawing/2014/main" id="{780CAE6E-1E91-C589-92B7-A1C2E645A11A}"/>
              </a:ext>
            </a:extLst>
          </p:cNvPr>
          <p:cNvSpPr>
            <a:spLocks noGrp="1" noRot="1" noMove="1" noResize="1" noEditPoints="1" noAdjustHandles="1" noChangeArrowheads="1" noChangeShapeType="1"/>
          </p:cNvSpPr>
          <p:nvPr>
            <p:ph type="title" hasCustomPrompt="1"/>
          </p:nvPr>
        </p:nvSpPr>
        <p:spPr>
          <a:xfrm>
            <a:off x="4105656" y="504000"/>
            <a:ext cx="7618405" cy="387798"/>
          </a:xfrm>
          <a:prstGeom prst="rect">
            <a:avLst/>
          </a:prstGeom>
        </p:spPr>
        <p:txBody>
          <a:bodyPr vert="horz" wrap="square" lIns="0" tIns="0" rIns="0" bIns="0" rtlCol="0" anchor="b" anchorCtr="0">
            <a:spAutoFit/>
          </a:bodyPr>
          <a:lstStyle>
            <a:lvl1pPr>
              <a:defRPr sz="2800">
                <a:solidFill>
                  <a:schemeClr val="tx2"/>
                </a:solidFill>
                <a:latin typeface="Arial" panose="020B0604020202020204" pitchFamily="34" charset="0"/>
                <a:cs typeface="Arial" panose="020B0604020202020204" pitchFamily="34" charset="0"/>
              </a:defRPr>
            </a:lvl1pPr>
          </a:lstStyle>
          <a:p>
            <a:r>
              <a:rPr lang="en-US"/>
              <a:t>Title of slide</a:t>
            </a:r>
            <a:endParaRPr lang="en-GB"/>
          </a:p>
        </p:txBody>
      </p:sp>
    </p:spTree>
    <p:extLst>
      <p:ext uri="{BB962C8B-B14F-4D97-AF65-F5344CB8AC3E}">
        <p14:creationId xmlns:p14="http://schemas.microsoft.com/office/powerpoint/2010/main" val="241961375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8F13215-DF3F-84FC-181D-28AAC5B966BB}"/>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BD5715F-53C1-8366-5642-A299DA842983}"/>
              </a:ext>
            </a:extLst>
          </p:cNvPr>
          <p:cNvSpPr txBox="1">
            <a:spLocks noGrp="1" noRot="1" noMove="1" noResize="1" noEditPoints="1" noAdjustHandles="1" noChangeArrowheads="1" noChangeShapeType="1"/>
          </p:cNvSpPr>
          <p:nvPr userDrawn="1">
            <p:extLst>
              <p:ext uri="{1162E1C5-73C7-4A58-AE30-91384D911F3F}">
                <p184:classification xmlns:p184="http://schemas.microsoft.com/office/powerpoint/2018/4/main" val="hdr"/>
              </p:ext>
            </p:extLst>
          </p:nvPr>
        </p:nvSpPr>
        <p:spPr>
          <a:xfrm>
            <a:off x="5720352" y="6663600"/>
            <a:ext cx="751297" cy="123111"/>
          </a:xfrm>
          <a:prstGeom prst="rect">
            <a:avLst/>
          </a:prstGeom>
        </p:spPr>
        <p:txBody>
          <a:bodyPr horzOverflow="overflow" wrap="square" lIns="0" tIns="0" rIns="0" bIns="0">
            <a:spAutoFit/>
          </a:bodyPr>
          <a:lstStyle/>
          <a:p>
            <a:pPr algn="ctr"/>
            <a:r>
              <a:rPr lang="en-GB" sz="800">
                <a:solidFill>
                  <a:schemeClr val="bg1"/>
                </a:solidFill>
                <a:latin typeface="+mj-lt"/>
                <a:cs typeface="Calibri" panose="020F0502020204030204" pitchFamily="34" charset="0"/>
              </a:rPr>
              <a:t>OFFICIAL</a:t>
            </a:r>
          </a:p>
        </p:txBody>
      </p:sp>
      <p:sp>
        <p:nvSpPr>
          <p:cNvPr id="2" name="Footer Placeholder 4">
            <a:extLst>
              <a:ext uri="{FF2B5EF4-FFF2-40B4-BE49-F238E27FC236}">
                <a16:creationId xmlns:a16="http://schemas.microsoft.com/office/drawing/2014/main" id="{26259E98-A45C-8354-3709-5471A2DFB7EB}"/>
              </a:ext>
            </a:extLst>
          </p:cNvPr>
          <p:cNvSpPr>
            <a:spLocks noGrp="1" noRot="1" noMove="1" noResize="1" noEditPoints="1" noAdjustHandles="1" noChangeArrowheads="1" noChangeShapeType="1"/>
          </p:cNvSpPr>
          <p:nvPr>
            <p:ph type="ftr" sz="quarter" idx="3"/>
          </p:nvPr>
        </p:nvSpPr>
        <p:spPr>
          <a:xfrm>
            <a:off x="4038600" y="6480000"/>
            <a:ext cx="4114800" cy="161583"/>
          </a:xfrm>
          <a:prstGeom prst="rect">
            <a:avLst/>
          </a:prstGeom>
        </p:spPr>
        <p:txBody>
          <a:bodyPr vert="horz" lIns="0" tIns="0" rIns="0" bIns="0" rtlCol="0" anchor="ctr">
            <a:spAutoFit/>
          </a:bodyPr>
          <a:lstStyle>
            <a:lvl1pPr algn="ctr">
              <a:defRPr lang="en-US" sz="1050" i="0" kern="1200" cap="all" baseline="0">
                <a:solidFill>
                  <a:schemeClr val="bg2"/>
                </a:solidFill>
                <a:latin typeface="Arial" panose="020B0604020202020204" pitchFamily="34" charset="0"/>
                <a:ea typeface="+mn-ea"/>
                <a:cs typeface="Arial" panose="020B0604020202020204" pitchFamily="34" charset="0"/>
              </a:defRPr>
            </a:lvl1pPr>
          </a:lstStyle>
          <a:p>
            <a:r>
              <a:rPr lang="en-GB"/>
              <a:t>SENSITIVITY MARKING</a:t>
            </a:r>
          </a:p>
        </p:txBody>
      </p:sp>
      <p:sp>
        <p:nvSpPr>
          <p:cNvPr id="22" name="Text Placeholder 14">
            <a:extLst>
              <a:ext uri="{FF2B5EF4-FFF2-40B4-BE49-F238E27FC236}">
                <a16:creationId xmlns:a16="http://schemas.microsoft.com/office/drawing/2014/main" id="{67461119-E326-F41A-C3F7-6F60F0325631}"/>
              </a:ext>
            </a:extLst>
          </p:cNvPr>
          <p:cNvSpPr>
            <a:spLocks noGrp="1" noRot="1" noMove="1" noResize="1" noEditPoints="1" noAdjustHandles="1" noChangeArrowheads="1" noChangeShapeType="1"/>
          </p:cNvSpPr>
          <p:nvPr>
            <p:ph type="body" sz="quarter" idx="10" hasCustomPrompt="1"/>
          </p:nvPr>
        </p:nvSpPr>
        <p:spPr>
          <a:xfrm>
            <a:off x="2122636" y="3653890"/>
            <a:ext cx="7946728" cy="609398"/>
          </a:xfrm>
          <a:prstGeom prst="rect">
            <a:avLst/>
          </a:prstGeom>
        </p:spPr>
        <p:txBody>
          <a:bodyPr lIns="0" tIns="0" rIns="0" bIns="0">
            <a:spAutoFit/>
          </a:bodyPr>
          <a:lstStyle>
            <a:lvl1pPr marL="0" indent="0" algn="ctr">
              <a:buNone/>
              <a:defRPr sz="4400" b="0">
                <a:solidFill>
                  <a:schemeClr val="bg1"/>
                </a:solidFill>
                <a:latin typeface="Arial" panose="020B0604020202020204" pitchFamily="34" charset="0"/>
                <a:cs typeface="Arial" panose="020B0604020202020204" pitchFamily="34" charset="0"/>
              </a:defRPr>
            </a:lvl1pPr>
          </a:lstStyle>
          <a:p>
            <a:pPr lvl="0"/>
            <a:r>
              <a:rPr lang="en-US"/>
              <a:t>Title of section</a:t>
            </a:r>
          </a:p>
        </p:txBody>
      </p:sp>
      <p:sp>
        <p:nvSpPr>
          <p:cNvPr id="21" name="Title Placeholder 2">
            <a:extLst>
              <a:ext uri="{FF2B5EF4-FFF2-40B4-BE49-F238E27FC236}">
                <a16:creationId xmlns:a16="http://schemas.microsoft.com/office/drawing/2014/main" id="{F88113C1-AB65-D428-899B-545C227EDD6C}"/>
              </a:ext>
            </a:extLst>
          </p:cNvPr>
          <p:cNvSpPr>
            <a:spLocks noGrp="1" noRot="1" noMove="1" noResize="1" noEditPoints="1" noAdjustHandles="1" noChangeArrowheads="1" noChangeShapeType="1"/>
          </p:cNvSpPr>
          <p:nvPr>
            <p:ph type="title" hasCustomPrompt="1"/>
          </p:nvPr>
        </p:nvSpPr>
        <p:spPr>
          <a:xfrm>
            <a:off x="2122636" y="2591872"/>
            <a:ext cx="7946728" cy="830997"/>
          </a:xfrm>
          <a:prstGeom prst="rect">
            <a:avLst/>
          </a:prstGeom>
        </p:spPr>
        <p:txBody>
          <a:bodyPr vert="horz" lIns="0" tIns="0" rIns="0" bIns="0" rtlCol="0" anchor="b" anchorCtr="0">
            <a:spAutoFit/>
          </a:bodyPr>
          <a:lstStyle>
            <a:lvl1pPr algn="ctr">
              <a:defRPr sz="6000">
                <a:solidFill>
                  <a:schemeClr val="bg1"/>
                </a:solidFill>
                <a:latin typeface="Arial" panose="020B0604020202020204" pitchFamily="34" charset="0"/>
                <a:cs typeface="Arial" panose="020B0604020202020204" pitchFamily="34" charset="0"/>
              </a:defRPr>
            </a:lvl1pPr>
          </a:lstStyle>
          <a:p>
            <a:r>
              <a:rPr lang="en-US"/>
              <a:t>Part X</a:t>
            </a:r>
            <a:endParaRPr lang="en-GB"/>
          </a:p>
        </p:txBody>
      </p:sp>
      <p:sp>
        <p:nvSpPr>
          <p:cNvPr id="5" name="TextBox 4">
            <a:extLst>
              <a:ext uri="{FF2B5EF4-FFF2-40B4-BE49-F238E27FC236}">
                <a16:creationId xmlns:a16="http://schemas.microsoft.com/office/drawing/2014/main" id="{B5CCA786-F79C-654B-E344-E04484D20150}"/>
              </a:ext>
            </a:extLst>
          </p:cNvPr>
          <p:cNvSpPr txBox="1">
            <a:spLocks noGrp="1" noRot="1" noMove="1" noResize="1" noEditPoints="1" noAdjustHandles="1" noChangeArrowheads="1" noChangeShapeType="1"/>
          </p:cNvSpPr>
          <p:nvPr userDrawn="1">
            <p:extLst>
              <p:ext uri="{1162E1C5-73C7-4A58-AE30-91384D911F3F}">
                <p184:classification xmlns:p184="http://schemas.microsoft.com/office/powerpoint/2018/4/main" val="hdr"/>
              </p:ext>
            </p:extLst>
          </p:nvPr>
        </p:nvSpPr>
        <p:spPr>
          <a:xfrm>
            <a:off x="5720352" y="72000"/>
            <a:ext cx="751297" cy="123111"/>
          </a:xfrm>
          <a:prstGeom prst="rect">
            <a:avLst/>
          </a:prstGeom>
        </p:spPr>
        <p:txBody>
          <a:bodyPr horzOverflow="overflow" wrap="square" lIns="0" tIns="0" rIns="0" bIns="0">
            <a:spAutoFit/>
          </a:bodyPr>
          <a:lstStyle/>
          <a:p>
            <a:pPr algn="ctr"/>
            <a:r>
              <a:rPr lang="en-GB" sz="800">
                <a:solidFill>
                  <a:schemeClr val="bg1"/>
                </a:solidFill>
                <a:latin typeface="+mj-lt"/>
                <a:cs typeface="Calibri" panose="020F0502020204030204" pitchFamily="34" charset="0"/>
              </a:rPr>
              <a:t>OFFICIAL</a:t>
            </a:r>
          </a:p>
        </p:txBody>
      </p:sp>
    </p:spTree>
    <p:extLst>
      <p:ext uri="{BB962C8B-B14F-4D97-AF65-F5344CB8AC3E}">
        <p14:creationId xmlns:p14="http://schemas.microsoft.com/office/powerpoint/2010/main" val="2236255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 section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915F09-36C5-271F-BFA7-C97BD55487F9}"/>
              </a:ext>
            </a:extLst>
          </p:cNvPr>
          <p:cNvSpPr>
            <a:spLocks noGrp="1" noRot="1" noMove="1" noResize="1" noEditPoints="1" noAdjustHandles="1" noChangeArrowheads="1" noChangeShapeType="1"/>
          </p:cNvSpPr>
          <p:nvPr userDrawn="1"/>
        </p:nvSpPr>
        <p:spPr>
          <a:xfrm>
            <a:off x="0" y="1394624"/>
            <a:ext cx="12192000" cy="5463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637E0EF1-B413-0A64-F524-8C707AABA760}"/>
              </a:ext>
            </a:extLst>
          </p:cNvPr>
          <p:cNvSpPr txBox="1">
            <a:spLocks noGrp="1" noRot="1" noMove="1" noResize="1" noEditPoints="1" noAdjustHandles="1" noChangeArrowheads="1" noChangeShapeType="1"/>
          </p:cNvSpPr>
          <p:nvPr userDrawn="1">
            <p:extLst>
              <p:ext uri="{1162E1C5-73C7-4A58-AE30-91384D911F3F}">
                <p184:classification xmlns:p184="http://schemas.microsoft.com/office/powerpoint/2018/4/main" val="hdr"/>
              </p:ext>
            </p:extLst>
          </p:nvPr>
        </p:nvSpPr>
        <p:spPr>
          <a:xfrm>
            <a:off x="5720352" y="6663600"/>
            <a:ext cx="751297" cy="123111"/>
          </a:xfrm>
          <a:prstGeom prst="rect">
            <a:avLst/>
          </a:prstGeom>
        </p:spPr>
        <p:txBody>
          <a:bodyPr horzOverflow="overflow" wrap="square" lIns="0" tIns="0" rIns="0" bIns="0">
            <a:spAutoFit/>
          </a:bodyPr>
          <a:lstStyle/>
          <a:p>
            <a:pPr algn="ctr"/>
            <a:r>
              <a:rPr lang="en-GB" sz="800">
                <a:solidFill>
                  <a:schemeClr val="bg1"/>
                </a:solidFill>
                <a:latin typeface="+mj-lt"/>
                <a:cs typeface="Calibri" panose="020F0502020204030204" pitchFamily="34" charset="0"/>
              </a:rPr>
              <a:t>OFFICIAL</a:t>
            </a:r>
          </a:p>
        </p:txBody>
      </p:sp>
      <p:sp>
        <p:nvSpPr>
          <p:cNvPr id="2" name="Footer Placeholder 4">
            <a:extLst>
              <a:ext uri="{FF2B5EF4-FFF2-40B4-BE49-F238E27FC236}">
                <a16:creationId xmlns:a16="http://schemas.microsoft.com/office/drawing/2014/main" id="{457F41ED-44AF-D34C-FA8C-A27823160266}"/>
              </a:ext>
            </a:extLst>
          </p:cNvPr>
          <p:cNvSpPr>
            <a:spLocks noGrp="1" noRot="1" noMove="1" noResize="1" noEditPoints="1" noAdjustHandles="1" noChangeArrowheads="1" noChangeShapeType="1"/>
          </p:cNvSpPr>
          <p:nvPr>
            <p:ph type="ftr" sz="quarter" idx="3"/>
          </p:nvPr>
        </p:nvSpPr>
        <p:spPr>
          <a:xfrm>
            <a:off x="4038600" y="6480000"/>
            <a:ext cx="4114800" cy="161583"/>
          </a:xfrm>
          <a:prstGeom prst="rect">
            <a:avLst/>
          </a:prstGeom>
        </p:spPr>
        <p:txBody>
          <a:bodyPr vert="horz" lIns="0" tIns="0" rIns="0" bIns="0" rtlCol="0" anchor="ctr">
            <a:spAutoFit/>
          </a:bodyPr>
          <a:lstStyle>
            <a:lvl1pPr algn="ctr">
              <a:defRPr lang="en-US" sz="1050" i="0" kern="1200" cap="all" baseline="0">
                <a:solidFill>
                  <a:schemeClr val="bg2"/>
                </a:solidFill>
                <a:latin typeface="Arial" panose="020B0604020202020204" pitchFamily="34" charset="0"/>
                <a:ea typeface="+mn-ea"/>
                <a:cs typeface="Arial" panose="020B0604020202020204" pitchFamily="34" charset="0"/>
              </a:defRPr>
            </a:lvl1pPr>
          </a:lstStyle>
          <a:p>
            <a:r>
              <a:rPr lang="en-GB"/>
              <a:t>SENSITIVITY MARKING</a:t>
            </a:r>
          </a:p>
        </p:txBody>
      </p:sp>
      <p:sp>
        <p:nvSpPr>
          <p:cNvPr id="23" name="Text Placeholder 14">
            <a:extLst>
              <a:ext uri="{FF2B5EF4-FFF2-40B4-BE49-F238E27FC236}">
                <a16:creationId xmlns:a16="http://schemas.microsoft.com/office/drawing/2014/main" id="{B0DC00DB-A5B7-CBCD-9E2C-25EEE62C4E3E}"/>
              </a:ext>
            </a:extLst>
          </p:cNvPr>
          <p:cNvSpPr>
            <a:spLocks noGrp="1" noRot="1" noMove="1" noResize="1" noEditPoints="1" noAdjustHandles="1" noChangeArrowheads="1" noChangeShapeType="1"/>
          </p:cNvSpPr>
          <p:nvPr>
            <p:ph type="body" sz="quarter" idx="10" hasCustomPrompt="1"/>
          </p:nvPr>
        </p:nvSpPr>
        <p:spPr>
          <a:xfrm>
            <a:off x="1920899" y="4297640"/>
            <a:ext cx="7946728" cy="609398"/>
          </a:xfrm>
          <a:prstGeom prst="rect">
            <a:avLst/>
          </a:prstGeom>
        </p:spPr>
        <p:txBody>
          <a:bodyPr lIns="0" tIns="0" rIns="0" bIns="0">
            <a:spAutoFit/>
          </a:bodyPr>
          <a:lstStyle>
            <a:lvl1pPr marL="0" indent="0" algn="ctr">
              <a:buNone/>
              <a:defRPr sz="4400" b="0">
                <a:solidFill>
                  <a:schemeClr val="bg1"/>
                </a:solidFill>
                <a:latin typeface="Arial" panose="020B0604020202020204" pitchFamily="34" charset="0"/>
                <a:cs typeface="Arial" panose="020B0604020202020204" pitchFamily="34" charset="0"/>
              </a:defRPr>
            </a:lvl1pPr>
          </a:lstStyle>
          <a:p>
            <a:pPr lvl="0"/>
            <a:r>
              <a:rPr lang="en-US"/>
              <a:t>Title of annex</a:t>
            </a:r>
          </a:p>
        </p:txBody>
      </p:sp>
      <p:sp>
        <p:nvSpPr>
          <p:cNvPr id="7" name="Title Placeholder 2">
            <a:extLst>
              <a:ext uri="{FF2B5EF4-FFF2-40B4-BE49-F238E27FC236}">
                <a16:creationId xmlns:a16="http://schemas.microsoft.com/office/drawing/2014/main" id="{155A43AE-10F2-A062-CD55-196B0C0F310E}"/>
              </a:ext>
            </a:extLst>
          </p:cNvPr>
          <p:cNvSpPr>
            <a:spLocks noGrp="1" noRot="1" noMove="1" noResize="1" noEditPoints="1" noAdjustHandles="1" noChangeArrowheads="1" noChangeShapeType="1"/>
          </p:cNvSpPr>
          <p:nvPr>
            <p:ph type="title" hasCustomPrompt="1"/>
          </p:nvPr>
        </p:nvSpPr>
        <p:spPr>
          <a:xfrm>
            <a:off x="1920899" y="3238229"/>
            <a:ext cx="7946728" cy="830997"/>
          </a:xfrm>
          <a:prstGeom prst="rect">
            <a:avLst/>
          </a:prstGeom>
        </p:spPr>
        <p:txBody>
          <a:bodyPr vert="horz" lIns="0" tIns="0" rIns="0" bIns="0" rtlCol="0" anchor="b" anchorCtr="0">
            <a:spAutoFit/>
          </a:bodyPr>
          <a:lstStyle>
            <a:lvl1pPr algn="ctr">
              <a:defRPr sz="6000">
                <a:solidFill>
                  <a:schemeClr val="bg1"/>
                </a:solidFill>
                <a:latin typeface="Arial" panose="020B0604020202020204" pitchFamily="34" charset="0"/>
                <a:cs typeface="Arial" panose="020B0604020202020204" pitchFamily="34" charset="0"/>
              </a:defRPr>
            </a:lvl1pPr>
          </a:lstStyle>
          <a:p>
            <a:r>
              <a:rPr lang="en-US"/>
              <a:t>Annex X</a:t>
            </a:r>
            <a:endParaRPr lang="en-GB"/>
          </a:p>
        </p:txBody>
      </p:sp>
    </p:spTree>
    <p:extLst>
      <p:ext uri="{BB962C8B-B14F-4D97-AF65-F5344CB8AC3E}">
        <p14:creationId xmlns:p14="http://schemas.microsoft.com/office/powerpoint/2010/main" val="1774930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9BE559-67BD-BFE2-6B70-37C3902EDDA6}"/>
              </a:ext>
            </a:extLst>
          </p:cNvPr>
          <p:cNvSpPr txBox="1">
            <a:spLocks noGrp="1" noRot="1" noMove="1" noResize="1" noEditPoints="1" noAdjustHandles="1" noChangeArrowheads="1" noChangeShapeType="1"/>
          </p:cNvSpPr>
          <p:nvPr userDrawn="1">
            <p:extLst>
              <p:ext uri="{1162E1C5-73C7-4A58-AE30-91384D911F3F}">
                <p184:classification xmlns:p184="http://schemas.microsoft.com/office/powerpoint/2018/4/main" val="hdr"/>
              </p:ext>
            </p:extLst>
          </p:nvPr>
        </p:nvSpPr>
        <p:spPr>
          <a:xfrm>
            <a:off x="5720352" y="6663600"/>
            <a:ext cx="751297" cy="123111"/>
          </a:xfrm>
          <a:prstGeom prst="rect">
            <a:avLst/>
          </a:prstGeom>
        </p:spPr>
        <p:txBody>
          <a:bodyPr horzOverflow="overflow" wrap="square" lIns="0" tIns="0" rIns="0" bIns="0">
            <a:spAutoFit/>
          </a:bodyPr>
          <a:lstStyle/>
          <a:p>
            <a:pPr algn="ctr"/>
            <a:r>
              <a:rPr lang="en-GB" sz="800">
                <a:solidFill>
                  <a:srgbClr val="000000"/>
                </a:solidFill>
                <a:latin typeface="+mj-lt"/>
                <a:cs typeface="Calibri" panose="020F0502020204030204" pitchFamily="34" charset="0"/>
              </a:rPr>
              <a:t>OFFICIAL</a:t>
            </a:r>
          </a:p>
        </p:txBody>
      </p:sp>
      <p:pic>
        <p:nvPicPr>
          <p:cNvPr id="6" name="Government Crest">
            <a:extLst>
              <a:ext uri="{FF2B5EF4-FFF2-40B4-BE49-F238E27FC236}">
                <a16:creationId xmlns:a16="http://schemas.microsoft.com/office/drawing/2014/main" id="{F1EF1D69-4947-EC86-F624-218161058361}"/>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4409216" y="2047875"/>
            <a:ext cx="3373568" cy="2762250"/>
          </a:xfrm>
          <a:prstGeom prst="rect">
            <a:avLst/>
          </a:prstGeom>
          <a:noFill/>
          <a:ln>
            <a:noFill/>
          </a:ln>
        </p:spPr>
      </p:pic>
      <p:sp>
        <p:nvSpPr>
          <p:cNvPr id="2" name="TextBox 1">
            <a:extLst>
              <a:ext uri="{FF2B5EF4-FFF2-40B4-BE49-F238E27FC236}">
                <a16:creationId xmlns:a16="http://schemas.microsoft.com/office/drawing/2014/main" id="{EF62A061-B0B9-A4E4-B7ED-31AB137E01C8}"/>
              </a:ext>
            </a:extLst>
          </p:cNvPr>
          <p:cNvSpPr txBox="1">
            <a:spLocks noGrp="1" noRot="1" noMove="1" noResize="1" noEditPoints="1" noAdjustHandles="1" noChangeArrowheads="1" noChangeShapeType="1"/>
          </p:cNvSpPr>
          <p:nvPr userDrawn="1">
            <p:extLst>
              <p:ext uri="{1162E1C5-73C7-4A58-AE30-91384D911F3F}">
                <p184:classification xmlns:p184="http://schemas.microsoft.com/office/powerpoint/2018/4/main" val="hdr"/>
              </p:ext>
            </p:extLst>
          </p:nvPr>
        </p:nvSpPr>
        <p:spPr>
          <a:xfrm>
            <a:off x="5720352" y="72000"/>
            <a:ext cx="751297" cy="123111"/>
          </a:xfrm>
          <a:prstGeom prst="rect">
            <a:avLst/>
          </a:prstGeom>
        </p:spPr>
        <p:txBody>
          <a:bodyPr horzOverflow="overflow" wrap="square" lIns="0" tIns="0" rIns="0" bIns="0">
            <a:spAutoFit/>
          </a:bodyPr>
          <a:lstStyle/>
          <a:p>
            <a:pPr algn="ctr"/>
            <a:r>
              <a:rPr lang="en-GB" sz="800">
                <a:solidFill>
                  <a:srgbClr val="000000"/>
                </a:solidFill>
                <a:latin typeface="+mj-lt"/>
                <a:cs typeface="Calibri" panose="020F0502020204030204" pitchFamily="34" charset="0"/>
              </a:rPr>
              <a:t>OFFICIAL</a:t>
            </a:r>
          </a:p>
        </p:txBody>
      </p:sp>
    </p:spTree>
    <p:extLst>
      <p:ext uri="{BB962C8B-B14F-4D97-AF65-F5344CB8AC3E}">
        <p14:creationId xmlns:p14="http://schemas.microsoft.com/office/powerpoint/2010/main" val="2373529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E10256-147C-DC4B-A5CD-78BAECAC7FA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1C5A252-B681-4D41-839A-4CAC51FA6197}"/>
              </a:ext>
            </a:extLst>
          </p:cNvPr>
          <p:cNvSpPr>
            <a:spLocks noGrp="1"/>
          </p:cNvSpPr>
          <p:nvPr>
            <p:ph type="ftr" sz="quarter" idx="11"/>
          </p:nvPr>
        </p:nvSpPr>
        <p:spPr/>
        <p:txBody>
          <a:bodyPr/>
          <a:lstStyle/>
          <a:p>
            <a:r>
              <a:rPr lang="en-US"/>
              <a:t>OFFICIAL SENSITIVE</a:t>
            </a:r>
          </a:p>
        </p:txBody>
      </p:sp>
      <p:sp>
        <p:nvSpPr>
          <p:cNvPr id="6" name="Content Placeholder 2">
            <a:extLst>
              <a:ext uri="{FF2B5EF4-FFF2-40B4-BE49-F238E27FC236}">
                <a16:creationId xmlns:a16="http://schemas.microsoft.com/office/drawing/2014/main" id="{E1DC8712-1C28-4448-87D6-6249FBC9BB2A}"/>
              </a:ext>
            </a:extLst>
          </p:cNvPr>
          <p:cNvSpPr>
            <a:spLocks noGrp="1"/>
          </p:cNvSpPr>
          <p:nvPr>
            <p:ph sz="half" idx="1"/>
          </p:nvPr>
        </p:nvSpPr>
        <p:spPr>
          <a:xfrm>
            <a:off x="81116" y="1452716"/>
            <a:ext cx="11894371" cy="4724247"/>
          </a:xfrm>
        </p:spPr>
        <p:txBody>
          <a:bodyPr>
            <a:normAutofit/>
          </a:bodyPr>
          <a:lstStyle>
            <a:lvl1pPr marL="228600" indent="-228600">
              <a:buClr>
                <a:srgbClr val="002060"/>
              </a:buClr>
              <a:buFont typeface="Wingdings" panose="05000000000000000000" pitchFamily="2" charset="2"/>
              <a:buChar char="§"/>
              <a:defRPr sz="1400">
                <a:solidFill>
                  <a:schemeClr val="accent6"/>
                </a:solidFill>
                <a:latin typeface="+mn-lt"/>
                <a:cs typeface="Arial" panose="020B0604020202020204" pitchFamily="34" charset="0"/>
              </a:defRPr>
            </a:lvl1pPr>
            <a:lvl2pPr marL="685800" indent="-228600">
              <a:buFont typeface="Wingdings" panose="05000000000000000000" pitchFamily="2" charset="2"/>
              <a:buChar char="§"/>
              <a:defRPr sz="1400">
                <a:solidFill>
                  <a:schemeClr val="accent6"/>
                </a:solidFill>
                <a:latin typeface="+mn-lt"/>
                <a:cs typeface="Arial" panose="020B0604020202020204" pitchFamily="34" charset="0"/>
              </a:defRPr>
            </a:lvl2pPr>
            <a:lvl3pPr>
              <a:defRPr sz="1400">
                <a:solidFill>
                  <a:schemeClr val="accent6"/>
                </a:solidFill>
                <a:latin typeface="+mn-lt"/>
              </a:defRPr>
            </a:lvl3pPr>
            <a:lvl4pPr>
              <a:defRPr sz="1400">
                <a:solidFill>
                  <a:schemeClr val="accent6"/>
                </a:solidFill>
                <a:latin typeface="+mn-lt"/>
              </a:defRPr>
            </a:lvl4pPr>
            <a:lvl5pPr>
              <a:defRPr sz="1400">
                <a:solidFill>
                  <a:schemeClr val="accent6"/>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1">
            <a:extLst>
              <a:ext uri="{FF2B5EF4-FFF2-40B4-BE49-F238E27FC236}">
                <a16:creationId xmlns:a16="http://schemas.microsoft.com/office/drawing/2014/main" id="{C248A873-56F0-4E36-9D2E-A396B9450DC6}"/>
              </a:ext>
            </a:extLst>
          </p:cNvPr>
          <p:cNvSpPr>
            <a:spLocks noGrp="1"/>
          </p:cNvSpPr>
          <p:nvPr>
            <p:ph type="title" hasCustomPrompt="1"/>
          </p:nvPr>
        </p:nvSpPr>
        <p:spPr>
          <a:xfrm>
            <a:off x="81116" y="1016470"/>
            <a:ext cx="11894371" cy="256859"/>
          </a:xfrm>
          <a:gradFill>
            <a:gsLst>
              <a:gs pos="96000">
                <a:schemeClr val="bg1"/>
              </a:gs>
              <a:gs pos="100000">
                <a:schemeClr val="accent1">
                  <a:lumMod val="50000"/>
                </a:schemeClr>
              </a:gs>
            </a:gsLst>
            <a:lin ang="5400000" scaled="1"/>
          </a:gradFill>
        </p:spPr>
        <p:txBody>
          <a:bodyPr>
            <a:normAutofit/>
          </a:bodyPr>
          <a:lstStyle>
            <a:lvl1pPr algn="l">
              <a:defRPr sz="1600" b="1">
                <a:solidFill>
                  <a:srgbClr val="002060"/>
                </a:solidFill>
                <a:latin typeface="Arial" panose="020B0604020202020204" pitchFamily="34" charset="0"/>
                <a:cs typeface="Arial" panose="020B0604020202020204" pitchFamily="34" charset="0"/>
              </a:defRPr>
            </a:lvl1pPr>
          </a:lstStyle>
          <a:p>
            <a:r>
              <a:rPr lang="en-GB"/>
              <a:t>Active title</a:t>
            </a:r>
            <a:endParaRPr lang="en-US"/>
          </a:p>
        </p:txBody>
      </p:sp>
      <p:sp>
        <p:nvSpPr>
          <p:cNvPr id="10" name="Text Placeholder 9">
            <a:extLst>
              <a:ext uri="{FF2B5EF4-FFF2-40B4-BE49-F238E27FC236}">
                <a16:creationId xmlns:a16="http://schemas.microsoft.com/office/drawing/2014/main" id="{CF0BC035-9B7C-4CCC-A69E-7AE90788C36E}"/>
              </a:ext>
            </a:extLst>
          </p:cNvPr>
          <p:cNvSpPr>
            <a:spLocks noGrp="1"/>
          </p:cNvSpPr>
          <p:nvPr>
            <p:ph type="body" sz="quarter" idx="13" hasCustomPrompt="1"/>
          </p:nvPr>
        </p:nvSpPr>
        <p:spPr>
          <a:xfrm>
            <a:off x="9188450" y="163513"/>
            <a:ext cx="2787650" cy="808037"/>
          </a:xfrm>
        </p:spPr>
        <p:txBody>
          <a:bodyPr anchor="b">
            <a:normAutofit/>
          </a:bodyPr>
          <a:lstStyle>
            <a:lvl1pPr marL="0" indent="0" algn="r">
              <a:buNone/>
              <a:defRPr sz="2800" b="1">
                <a:solidFill>
                  <a:schemeClr val="tx2"/>
                </a:solidFill>
              </a:defRPr>
            </a:lvl1pPr>
          </a:lstStyle>
          <a:p>
            <a:pPr lvl="0"/>
            <a:r>
              <a:rPr lang="en-GB" b="1"/>
              <a:t>TOPIC HEADING</a:t>
            </a:r>
            <a:endParaRPr lang="en-GB"/>
          </a:p>
        </p:txBody>
      </p:sp>
    </p:spTree>
    <p:extLst>
      <p:ext uri="{BB962C8B-B14F-4D97-AF65-F5344CB8AC3E}">
        <p14:creationId xmlns:p14="http://schemas.microsoft.com/office/powerpoint/2010/main" val="2019704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81747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slide">
    <p:bg>
      <p:bgPr>
        <a:solidFill>
          <a:srgbClr val="FFFFFF"/>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FBE040D1-633A-C9A9-0918-866B3AA060A8}"/>
              </a:ext>
            </a:extLst>
          </p:cNvPr>
          <p:cNvSpPr>
            <a:spLocks noGrp="1" noRot="1" noMove="1" noResize="1" noEditPoints="1" noAdjustHandles="1" noChangeArrowheads="1" noChangeShapeType="1"/>
          </p:cNvSpPr>
          <p:nvPr>
            <p:ph type="sldNum" sz="quarter" idx="4"/>
          </p:nvPr>
        </p:nvSpPr>
        <p:spPr>
          <a:xfrm>
            <a:off x="11398249" y="6565990"/>
            <a:ext cx="567415" cy="184666"/>
          </a:xfrm>
          <a:prstGeom prst="rect">
            <a:avLst/>
          </a:prstGeom>
        </p:spPr>
        <p:txBody>
          <a:bodyPr vert="horz" wrap="square" lIns="0" tIns="0" rIns="0" bIns="0" rtlCol="0" anchor="ctr">
            <a:spAutoFit/>
          </a:bodyPr>
          <a:lstStyle>
            <a:lvl1pPr algn="r">
              <a:defRPr sz="1200">
                <a:solidFill>
                  <a:schemeClr val="bg2">
                    <a:lumMod val="75000"/>
                  </a:schemeClr>
                </a:solidFill>
              </a:defRPr>
            </a:lvl1pPr>
          </a:lstStyle>
          <a:p>
            <a:fld id="{318356DC-334E-1146-8C47-B0DA3BCDFCC3}" type="slidenum">
              <a:rPr lang="en-US" smtClean="0"/>
              <a:pPr/>
              <a:t>‹#›</a:t>
            </a:fld>
            <a:endParaRPr lang="en-US"/>
          </a:p>
        </p:txBody>
      </p:sp>
      <p:sp>
        <p:nvSpPr>
          <p:cNvPr id="4" name="Footer Placeholder 4">
            <a:extLst>
              <a:ext uri="{FF2B5EF4-FFF2-40B4-BE49-F238E27FC236}">
                <a16:creationId xmlns:a16="http://schemas.microsoft.com/office/drawing/2014/main" id="{642BCD2B-968B-89F9-EE6E-2D3E6456F4DD}"/>
              </a:ext>
            </a:extLst>
          </p:cNvPr>
          <p:cNvSpPr>
            <a:spLocks noGrp="1" noRot="1" noMove="1" noResize="1" noEditPoints="1" noAdjustHandles="1" noChangeArrowheads="1" noChangeShapeType="1"/>
          </p:cNvSpPr>
          <p:nvPr>
            <p:ph type="ftr" sz="quarter" idx="3"/>
          </p:nvPr>
        </p:nvSpPr>
        <p:spPr>
          <a:xfrm>
            <a:off x="4038600" y="6480000"/>
            <a:ext cx="4114800" cy="161583"/>
          </a:xfrm>
          <a:prstGeom prst="rect">
            <a:avLst/>
          </a:prstGeom>
        </p:spPr>
        <p:txBody>
          <a:bodyPr vert="horz" lIns="0" tIns="0" rIns="0" bIns="0" rtlCol="0" anchor="ctr">
            <a:spAutoFit/>
          </a:bodyPr>
          <a:lstStyle>
            <a:lvl1pPr algn="ctr">
              <a:defRPr lang="en-US" sz="1050" i="0" kern="1200" cap="all" baseline="0">
                <a:solidFill>
                  <a:schemeClr val="bg2">
                    <a:lumMod val="75000"/>
                  </a:schemeClr>
                </a:solidFill>
                <a:latin typeface="Arial" panose="020B0604020202020204" pitchFamily="34" charset="0"/>
                <a:ea typeface="+mn-ea"/>
                <a:cs typeface="Arial" panose="020B0604020202020204" pitchFamily="34" charset="0"/>
              </a:defRPr>
            </a:lvl1pPr>
          </a:lstStyle>
          <a:p>
            <a:r>
              <a:rPr lang="en-GB"/>
              <a:t>SENSITIVITY MARKING</a:t>
            </a:r>
          </a:p>
        </p:txBody>
      </p:sp>
      <p:sp>
        <p:nvSpPr>
          <p:cNvPr id="6" name="Rectangle 5">
            <a:extLst>
              <a:ext uri="{FF2B5EF4-FFF2-40B4-BE49-F238E27FC236}">
                <a16:creationId xmlns:a16="http://schemas.microsoft.com/office/drawing/2014/main" id="{94731024-AFF6-56D4-C26A-8047B50A42FF}"/>
              </a:ext>
            </a:extLst>
          </p:cNvPr>
          <p:cNvSpPr>
            <a:spLocks noGrp="1" noRot="1" noMove="1" noResize="1" noEditPoints="1" noAdjustHandles="1" noChangeArrowheads="1" noChangeShapeType="1"/>
          </p:cNvSpPr>
          <p:nvPr userDrawn="1"/>
        </p:nvSpPr>
        <p:spPr>
          <a:xfrm>
            <a:off x="188233" y="1442523"/>
            <a:ext cx="1161748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8">
            <a:extLst>
              <a:ext uri="{FF2B5EF4-FFF2-40B4-BE49-F238E27FC236}">
                <a16:creationId xmlns:a16="http://schemas.microsoft.com/office/drawing/2014/main" id="{C156E772-C6F9-9BBD-6DFC-3AD17BFFA155}"/>
              </a:ext>
            </a:extLst>
          </p:cNvPr>
          <p:cNvSpPr>
            <a:spLocks noGrp="1" noRot="1" noMove="1" noResize="1" noEditPoints="1" noAdjustHandles="1" noChangeArrowheads="1" noChangeShapeType="1"/>
          </p:cNvSpPr>
          <p:nvPr>
            <p:ph type="body" sz="quarter" idx="13" hasCustomPrompt="1"/>
          </p:nvPr>
        </p:nvSpPr>
        <p:spPr>
          <a:xfrm>
            <a:off x="188233" y="1064174"/>
            <a:ext cx="11528628" cy="221599"/>
          </a:xfrm>
          <a:prstGeom prst="rect">
            <a:avLst/>
          </a:prstGeom>
        </p:spPr>
        <p:txBody>
          <a:bodyPr lIns="0" tIns="0" rIns="0" bIns="0">
            <a:noAutofit/>
          </a:bodyPr>
          <a:lstStyle>
            <a:lvl1pPr marL="0" indent="0" algn="r">
              <a:buNone/>
              <a:defRPr sz="1600" b="1">
                <a:solidFill>
                  <a:schemeClr val="bg2">
                    <a:lumMod val="75000"/>
                  </a:schemeClr>
                </a:solidFill>
                <a:latin typeface="Arial" panose="020B0604020202020204" pitchFamily="34" charset="0"/>
                <a:cs typeface="Arial" panose="020B0604020202020204" pitchFamily="34" charset="0"/>
              </a:defRPr>
            </a:lvl1pPr>
          </a:lstStyle>
          <a:p>
            <a:r>
              <a:rPr lang="en-GB"/>
              <a:t>Insert purpose of this slide pack </a:t>
            </a:r>
          </a:p>
        </p:txBody>
      </p:sp>
      <p:sp>
        <p:nvSpPr>
          <p:cNvPr id="7" name="Title Placeholder 2">
            <a:extLst>
              <a:ext uri="{FF2B5EF4-FFF2-40B4-BE49-F238E27FC236}">
                <a16:creationId xmlns:a16="http://schemas.microsoft.com/office/drawing/2014/main" id="{C3738235-D9CB-90F0-F068-84EC4DA07FB4}"/>
              </a:ext>
            </a:extLst>
          </p:cNvPr>
          <p:cNvSpPr>
            <a:spLocks noGrp="1" noRot="1" noMove="1" noResize="1" noEditPoints="1" noAdjustHandles="1" noChangeArrowheads="1" noChangeShapeType="1"/>
          </p:cNvSpPr>
          <p:nvPr>
            <p:ph type="title" hasCustomPrompt="1"/>
          </p:nvPr>
        </p:nvSpPr>
        <p:spPr>
          <a:xfrm>
            <a:off x="4105656" y="504000"/>
            <a:ext cx="7618405" cy="387798"/>
          </a:xfrm>
          <a:prstGeom prst="rect">
            <a:avLst/>
          </a:prstGeom>
        </p:spPr>
        <p:txBody>
          <a:bodyPr vert="horz" wrap="square" lIns="0" tIns="0" rIns="0" bIns="0" rtlCol="0" anchor="b" anchorCtr="0">
            <a:spAutoFit/>
          </a:bodyPr>
          <a:lstStyle>
            <a:lvl1pPr>
              <a:defRPr sz="2800">
                <a:solidFill>
                  <a:schemeClr val="tx2"/>
                </a:solidFill>
                <a:latin typeface="Arial" panose="020B0604020202020204" pitchFamily="34" charset="0"/>
                <a:cs typeface="Arial" panose="020B0604020202020204" pitchFamily="34" charset="0"/>
              </a:defRPr>
            </a:lvl1pPr>
          </a:lstStyle>
          <a:p>
            <a:r>
              <a:rPr lang="en-US"/>
              <a:t>Introduction</a:t>
            </a:r>
            <a:endParaRPr lang="en-GB"/>
          </a:p>
        </p:txBody>
      </p:sp>
    </p:spTree>
    <p:extLst>
      <p:ext uri="{BB962C8B-B14F-4D97-AF65-F5344CB8AC3E}">
        <p14:creationId xmlns:p14="http://schemas.microsoft.com/office/powerpoint/2010/main" val="4123621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introduction and contents slide">
    <p:bg>
      <p:bgPr>
        <a:solidFill>
          <a:srgbClr val="FFFFFF"/>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FBE040D1-633A-C9A9-0918-866B3AA060A8}"/>
              </a:ext>
            </a:extLst>
          </p:cNvPr>
          <p:cNvSpPr>
            <a:spLocks noGrp="1" noRot="1" noMove="1" noResize="1" noEditPoints="1" noAdjustHandles="1" noChangeArrowheads="1" noChangeShapeType="1"/>
          </p:cNvSpPr>
          <p:nvPr>
            <p:ph type="sldNum" sz="quarter" idx="4"/>
          </p:nvPr>
        </p:nvSpPr>
        <p:spPr>
          <a:xfrm>
            <a:off x="11398249" y="6565990"/>
            <a:ext cx="567415" cy="184666"/>
          </a:xfrm>
          <a:prstGeom prst="rect">
            <a:avLst/>
          </a:prstGeom>
        </p:spPr>
        <p:txBody>
          <a:bodyPr vert="horz" wrap="square" lIns="0" tIns="0" rIns="0" bIns="0" rtlCol="0" anchor="ctr">
            <a:spAutoFit/>
          </a:bodyPr>
          <a:lstStyle>
            <a:lvl1pPr algn="r">
              <a:defRPr sz="1200">
                <a:solidFill>
                  <a:schemeClr val="bg2">
                    <a:lumMod val="75000"/>
                  </a:schemeClr>
                </a:solidFill>
              </a:defRPr>
            </a:lvl1pPr>
          </a:lstStyle>
          <a:p>
            <a:fld id="{318356DC-334E-1146-8C47-B0DA3BCDFCC3}" type="slidenum">
              <a:rPr lang="en-US" smtClean="0"/>
              <a:pPr/>
              <a:t>‹#›</a:t>
            </a:fld>
            <a:endParaRPr lang="en-US"/>
          </a:p>
        </p:txBody>
      </p:sp>
      <p:sp>
        <p:nvSpPr>
          <p:cNvPr id="4" name="Footer Placeholder 4">
            <a:extLst>
              <a:ext uri="{FF2B5EF4-FFF2-40B4-BE49-F238E27FC236}">
                <a16:creationId xmlns:a16="http://schemas.microsoft.com/office/drawing/2014/main" id="{642BCD2B-968B-89F9-EE6E-2D3E6456F4DD}"/>
              </a:ext>
            </a:extLst>
          </p:cNvPr>
          <p:cNvSpPr>
            <a:spLocks noGrp="1" noRot="1" noMove="1" noResize="1" noEditPoints="1" noAdjustHandles="1" noChangeArrowheads="1" noChangeShapeType="1"/>
          </p:cNvSpPr>
          <p:nvPr>
            <p:ph type="ftr" sz="quarter" idx="3"/>
          </p:nvPr>
        </p:nvSpPr>
        <p:spPr>
          <a:xfrm>
            <a:off x="4038600" y="6480000"/>
            <a:ext cx="4114800" cy="161583"/>
          </a:xfrm>
          <a:prstGeom prst="rect">
            <a:avLst/>
          </a:prstGeom>
        </p:spPr>
        <p:txBody>
          <a:bodyPr vert="horz" lIns="0" tIns="0" rIns="0" bIns="0" rtlCol="0" anchor="ctr">
            <a:spAutoFit/>
          </a:bodyPr>
          <a:lstStyle>
            <a:lvl1pPr algn="ctr">
              <a:defRPr lang="en-US" sz="1050" i="0" kern="1200" cap="all" baseline="0">
                <a:solidFill>
                  <a:schemeClr val="bg2">
                    <a:lumMod val="75000"/>
                  </a:schemeClr>
                </a:solidFill>
                <a:latin typeface="Arial" panose="020B0604020202020204" pitchFamily="34" charset="0"/>
                <a:ea typeface="+mn-ea"/>
                <a:cs typeface="Arial" panose="020B0604020202020204" pitchFamily="34" charset="0"/>
              </a:defRPr>
            </a:lvl1pPr>
          </a:lstStyle>
          <a:p>
            <a:r>
              <a:rPr lang="en-GB"/>
              <a:t>SENSITIVITY MARKING</a:t>
            </a:r>
          </a:p>
        </p:txBody>
      </p:sp>
      <p:sp>
        <p:nvSpPr>
          <p:cNvPr id="27" name="Text Placeholder 7">
            <a:extLst>
              <a:ext uri="{FF2B5EF4-FFF2-40B4-BE49-F238E27FC236}">
                <a16:creationId xmlns:a16="http://schemas.microsoft.com/office/drawing/2014/main" id="{888B257E-221F-C7E4-8377-2FFFAA4DD003}"/>
              </a:ext>
            </a:extLst>
          </p:cNvPr>
          <p:cNvSpPr>
            <a:spLocks noGrp="1"/>
          </p:cNvSpPr>
          <p:nvPr>
            <p:ph type="body" sz="quarter" idx="24"/>
          </p:nvPr>
        </p:nvSpPr>
        <p:spPr>
          <a:xfrm>
            <a:off x="5243332" y="4716495"/>
            <a:ext cx="5988265" cy="1051200"/>
          </a:xfrm>
          <a:prstGeom prst="rect">
            <a:avLst/>
          </a:prstGeom>
          <a:solidFill>
            <a:schemeClr val="bg2">
              <a:lumMod val="20000"/>
              <a:lumOff val="80000"/>
            </a:schemeClr>
          </a:solidFill>
        </p:spPr>
        <p:txBody>
          <a:bodyPr wrap="square" lIns="72000" tIns="0" rIns="0" bIns="0" anchor="ctr" anchorCtr="0">
            <a:noAutofit/>
          </a:bodyPr>
          <a:lstStyle>
            <a:lvl1pPr marL="0" indent="0" algn="ctr">
              <a:lnSpc>
                <a:spcPct val="100000"/>
              </a:lnSpc>
              <a:spcBef>
                <a:spcPts val="0"/>
              </a:spcBef>
              <a:spcAft>
                <a:spcPts val="800"/>
              </a:spcAft>
              <a:buNone/>
              <a:defRPr lang="en-US" sz="1400" kern="1200" dirty="0">
                <a:solidFill>
                  <a:schemeClr val="tx1"/>
                </a:solidFill>
                <a:latin typeface="+mn-lt"/>
                <a:ea typeface="+mn-ea"/>
                <a:cs typeface="+mn-cs"/>
              </a:defRPr>
            </a:lvl1pPr>
          </a:lstStyle>
          <a:p>
            <a:pPr lvl="0"/>
            <a:r>
              <a:rPr lang="en-GB"/>
              <a:t>Click to edit Master text styles</a:t>
            </a:r>
          </a:p>
        </p:txBody>
      </p:sp>
      <p:sp>
        <p:nvSpPr>
          <p:cNvPr id="30" name="Text Placeholder 8">
            <a:extLst>
              <a:ext uri="{FF2B5EF4-FFF2-40B4-BE49-F238E27FC236}">
                <a16:creationId xmlns:a16="http://schemas.microsoft.com/office/drawing/2014/main" id="{E3D03C26-BDAD-233F-6E47-52C4A9DC2F54}"/>
              </a:ext>
            </a:extLst>
          </p:cNvPr>
          <p:cNvSpPr>
            <a:spLocks noGrp="1"/>
          </p:cNvSpPr>
          <p:nvPr>
            <p:ph type="body" sz="quarter" idx="26" hasCustomPrompt="1"/>
          </p:nvPr>
        </p:nvSpPr>
        <p:spPr>
          <a:xfrm>
            <a:off x="2953708" y="4716997"/>
            <a:ext cx="2466000" cy="1050196"/>
          </a:xfrm>
          <a:prstGeom prst="roundRect">
            <a:avLst/>
          </a:prstGeom>
          <a:solidFill>
            <a:schemeClr val="bg1"/>
          </a:solidFill>
          <a:ln w="28575">
            <a:solidFill>
              <a:schemeClr val="tx2"/>
            </a:solidFill>
          </a:ln>
        </p:spPr>
        <p:txBody>
          <a:bodyPr wrap="square" lIns="0" tIns="0" rIns="0" bIns="0" anchor="ctr" anchorCtr="0">
            <a:noAutofit/>
          </a:bodyPr>
          <a:lstStyle>
            <a:lvl1pPr marL="0" indent="0" algn="ctr">
              <a:buNone/>
              <a:defRPr lang="en-US" sz="1600" b="1" i="0" kern="1200" dirty="0">
                <a:solidFill>
                  <a:schemeClr val="tx1"/>
                </a:solidFill>
                <a:latin typeface="Arial" panose="020B0604020202020204" pitchFamily="34" charset="0"/>
                <a:ea typeface="+mn-ea"/>
                <a:cs typeface="Arial" panose="020B0604020202020204" pitchFamily="34" charset="0"/>
              </a:defRPr>
            </a:lvl1pPr>
            <a:lvl2pPr>
              <a:defRPr lang="en-GB" sz="1600" b="1" kern="1200" dirty="0" smtClean="0">
                <a:solidFill>
                  <a:srgbClr val="012169"/>
                </a:solidFill>
                <a:latin typeface="+mn-lt"/>
                <a:ea typeface="+mn-ea"/>
                <a:cs typeface="+mn-cs"/>
              </a:defRPr>
            </a:lvl2pPr>
            <a:lvl3pPr>
              <a:defRPr lang="en-GB" sz="1600" b="1" kern="1200" dirty="0" smtClean="0">
                <a:solidFill>
                  <a:srgbClr val="012169"/>
                </a:solidFill>
                <a:latin typeface="+mn-lt"/>
                <a:ea typeface="+mn-ea"/>
                <a:cs typeface="+mn-cs"/>
              </a:defRPr>
            </a:lvl3pPr>
            <a:lvl4pPr>
              <a:defRPr lang="en-GB" sz="1600" b="1" kern="1200" dirty="0" smtClean="0">
                <a:solidFill>
                  <a:srgbClr val="012169"/>
                </a:solidFill>
                <a:latin typeface="+mn-lt"/>
                <a:ea typeface="+mn-ea"/>
                <a:cs typeface="+mn-cs"/>
              </a:defRPr>
            </a:lvl4pPr>
            <a:lvl5pPr>
              <a:defRPr lang="en-US" sz="1600" b="1" kern="1200" dirty="0">
                <a:solidFill>
                  <a:srgbClr val="012169"/>
                </a:solidFill>
                <a:latin typeface="+mn-lt"/>
                <a:ea typeface="+mn-ea"/>
                <a:cs typeface="+mn-cs"/>
              </a:defRPr>
            </a:lvl5pPr>
          </a:lstStyle>
          <a:p>
            <a:pPr lvl="0"/>
            <a:r>
              <a:rPr lang="en-GB"/>
              <a:t>Click to edit </a:t>
            </a:r>
            <a:r>
              <a:rPr lang="en-GB" err="1"/>
              <a:t>secion</a:t>
            </a:r>
            <a:r>
              <a:rPr lang="en-GB"/>
              <a:t> heading</a:t>
            </a:r>
            <a:endParaRPr lang="en-US"/>
          </a:p>
        </p:txBody>
      </p:sp>
      <p:sp>
        <p:nvSpPr>
          <p:cNvPr id="29" name="Text Placeholder 7">
            <a:extLst>
              <a:ext uri="{FF2B5EF4-FFF2-40B4-BE49-F238E27FC236}">
                <a16:creationId xmlns:a16="http://schemas.microsoft.com/office/drawing/2014/main" id="{366B3FBE-753B-F4BF-482C-F5ADAB07EE7D}"/>
              </a:ext>
            </a:extLst>
          </p:cNvPr>
          <p:cNvSpPr>
            <a:spLocks noGrp="1"/>
          </p:cNvSpPr>
          <p:nvPr>
            <p:ph type="body" sz="quarter" idx="25" hasCustomPrompt="1"/>
          </p:nvPr>
        </p:nvSpPr>
        <p:spPr>
          <a:xfrm>
            <a:off x="1337115" y="4716997"/>
            <a:ext cx="1346400" cy="1050196"/>
          </a:xfrm>
          <a:prstGeom prst="roundRect">
            <a:avLst/>
          </a:prstGeom>
          <a:solidFill>
            <a:schemeClr val="tx2"/>
          </a:solidFill>
        </p:spPr>
        <p:txBody>
          <a:bodyPr wrap="square" lIns="0" tIns="0" rIns="0" bIns="0" anchor="ctr" anchorCtr="0">
            <a:noAutofit/>
          </a:bodyPr>
          <a:lstStyle>
            <a:lvl1pPr marL="0" indent="0" algn="ctr">
              <a:buNone/>
              <a:defRPr lang="en-US" sz="1600" b="1" i="0" kern="1200" dirty="0">
                <a:solidFill>
                  <a:schemeClr val="lt1"/>
                </a:solidFill>
                <a:latin typeface="Arial" panose="020B0604020202020204" pitchFamily="34" charset="0"/>
                <a:ea typeface="+mn-ea"/>
                <a:cs typeface="Arial" panose="020B0604020202020204" pitchFamily="34" charset="0"/>
              </a:defRPr>
            </a:lvl1pPr>
            <a:lvl2pPr>
              <a:defRPr lang="en-GB" sz="1600" b="1" kern="1200" dirty="0" smtClean="0">
                <a:solidFill>
                  <a:srgbClr val="012169"/>
                </a:solidFill>
                <a:latin typeface="+mn-lt"/>
                <a:ea typeface="+mn-ea"/>
                <a:cs typeface="+mn-cs"/>
              </a:defRPr>
            </a:lvl2pPr>
            <a:lvl3pPr>
              <a:defRPr lang="en-GB" sz="1600" b="1" kern="1200" dirty="0" smtClean="0">
                <a:solidFill>
                  <a:srgbClr val="012169"/>
                </a:solidFill>
                <a:latin typeface="+mn-lt"/>
                <a:ea typeface="+mn-ea"/>
                <a:cs typeface="+mn-cs"/>
              </a:defRPr>
            </a:lvl3pPr>
            <a:lvl4pPr>
              <a:defRPr lang="en-GB" sz="1600" b="1" kern="1200" dirty="0" smtClean="0">
                <a:solidFill>
                  <a:srgbClr val="012169"/>
                </a:solidFill>
                <a:latin typeface="+mn-lt"/>
                <a:ea typeface="+mn-ea"/>
                <a:cs typeface="+mn-cs"/>
              </a:defRPr>
            </a:lvl4pPr>
            <a:lvl5pPr>
              <a:defRPr lang="en-US" sz="1600" b="1" kern="1200" dirty="0">
                <a:solidFill>
                  <a:srgbClr val="012169"/>
                </a:solidFill>
                <a:latin typeface="+mn-lt"/>
                <a:ea typeface="+mn-ea"/>
                <a:cs typeface="+mn-cs"/>
              </a:defRPr>
            </a:lvl5pPr>
          </a:lstStyle>
          <a:p>
            <a:pPr lvl="0"/>
            <a:r>
              <a:rPr lang="en-GB"/>
              <a:t>Click to edit Part No.</a:t>
            </a:r>
            <a:endParaRPr lang="en-US"/>
          </a:p>
        </p:txBody>
      </p:sp>
      <p:sp>
        <p:nvSpPr>
          <p:cNvPr id="23" name="Text Placeholder 6">
            <a:extLst>
              <a:ext uri="{FF2B5EF4-FFF2-40B4-BE49-F238E27FC236}">
                <a16:creationId xmlns:a16="http://schemas.microsoft.com/office/drawing/2014/main" id="{D1E4DE86-D338-B2CF-6889-F27AF587367A}"/>
              </a:ext>
            </a:extLst>
          </p:cNvPr>
          <p:cNvSpPr>
            <a:spLocks noGrp="1"/>
          </p:cNvSpPr>
          <p:nvPr>
            <p:ph type="body" sz="quarter" idx="21"/>
          </p:nvPr>
        </p:nvSpPr>
        <p:spPr>
          <a:xfrm>
            <a:off x="5243332" y="3339108"/>
            <a:ext cx="5988265" cy="1051200"/>
          </a:xfrm>
          <a:prstGeom prst="rect">
            <a:avLst/>
          </a:prstGeom>
          <a:solidFill>
            <a:schemeClr val="bg2">
              <a:lumMod val="20000"/>
              <a:lumOff val="80000"/>
            </a:schemeClr>
          </a:solidFill>
        </p:spPr>
        <p:txBody>
          <a:bodyPr wrap="square" lIns="72000" tIns="0" rIns="0" bIns="0" anchor="ctr" anchorCtr="0">
            <a:noAutofit/>
          </a:bodyPr>
          <a:lstStyle>
            <a:lvl1pPr marL="0" indent="0" algn="ctr">
              <a:lnSpc>
                <a:spcPct val="100000"/>
              </a:lnSpc>
              <a:spcBef>
                <a:spcPts val="0"/>
              </a:spcBef>
              <a:spcAft>
                <a:spcPts val="800"/>
              </a:spcAft>
              <a:buNone/>
              <a:defRPr lang="en-US" sz="1400" kern="1200" dirty="0">
                <a:solidFill>
                  <a:schemeClr val="tx1"/>
                </a:solidFill>
                <a:latin typeface="+mn-lt"/>
                <a:ea typeface="+mn-ea"/>
                <a:cs typeface="+mn-cs"/>
              </a:defRPr>
            </a:lvl1pPr>
          </a:lstStyle>
          <a:p>
            <a:pPr lvl="0"/>
            <a:r>
              <a:rPr lang="en-GB"/>
              <a:t>Click to edit Master text styles</a:t>
            </a:r>
          </a:p>
        </p:txBody>
      </p:sp>
      <p:sp>
        <p:nvSpPr>
          <p:cNvPr id="26" name="Text Placeholder 5">
            <a:extLst>
              <a:ext uri="{FF2B5EF4-FFF2-40B4-BE49-F238E27FC236}">
                <a16:creationId xmlns:a16="http://schemas.microsoft.com/office/drawing/2014/main" id="{3A29D465-4204-0B59-6152-9B9A0EE1857E}"/>
              </a:ext>
            </a:extLst>
          </p:cNvPr>
          <p:cNvSpPr>
            <a:spLocks noGrp="1"/>
          </p:cNvSpPr>
          <p:nvPr>
            <p:ph type="body" sz="quarter" idx="23" hasCustomPrompt="1"/>
          </p:nvPr>
        </p:nvSpPr>
        <p:spPr>
          <a:xfrm>
            <a:off x="2953708" y="3339610"/>
            <a:ext cx="2466000" cy="1050196"/>
          </a:xfrm>
          <a:prstGeom prst="roundRect">
            <a:avLst/>
          </a:prstGeom>
          <a:solidFill>
            <a:schemeClr val="bg1"/>
          </a:solidFill>
          <a:ln w="28575">
            <a:solidFill>
              <a:schemeClr val="tx2"/>
            </a:solidFill>
          </a:ln>
        </p:spPr>
        <p:txBody>
          <a:bodyPr wrap="square" lIns="0" tIns="0" rIns="0" bIns="0" anchor="ctr" anchorCtr="0">
            <a:noAutofit/>
          </a:bodyPr>
          <a:lstStyle>
            <a:lvl1pPr marL="0" indent="0" algn="ctr">
              <a:buNone/>
              <a:defRPr lang="en-US" sz="1600" b="1" i="0" kern="1200" dirty="0">
                <a:solidFill>
                  <a:schemeClr val="tx1"/>
                </a:solidFill>
                <a:latin typeface="Arial" panose="020B0604020202020204" pitchFamily="34" charset="0"/>
                <a:ea typeface="+mn-ea"/>
                <a:cs typeface="Arial" panose="020B0604020202020204" pitchFamily="34" charset="0"/>
              </a:defRPr>
            </a:lvl1pPr>
            <a:lvl2pPr>
              <a:defRPr lang="en-GB" sz="1600" b="1" kern="1200" dirty="0" smtClean="0">
                <a:solidFill>
                  <a:srgbClr val="012169"/>
                </a:solidFill>
                <a:latin typeface="+mn-lt"/>
                <a:ea typeface="+mn-ea"/>
                <a:cs typeface="+mn-cs"/>
              </a:defRPr>
            </a:lvl2pPr>
            <a:lvl3pPr>
              <a:defRPr lang="en-GB" sz="1600" b="1" kern="1200" dirty="0" smtClean="0">
                <a:solidFill>
                  <a:srgbClr val="012169"/>
                </a:solidFill>
                <a:latin typeface="+mn-lt"/>
                <a:ea typeface="+mn-ea"/>
                <a:cs typeface="+mn-cs"/>
              </a:defRPr>
            </a:lvl3pPr>
            <a:lvl4pPr>
              <a:defRPr lang="en-GB" sz="1600" b="1" kern="1200" dirty="0" smtClean="0">
                <a:solidFill>
                  <a:srgbClr val="012169"/>
                </a:solidFill>
                <a:latin typeface="+mn-lt"/>
                <a:ea typeface="+mn-ea"/>
                <a:cs typeface="+mn-cs"/>
              </a:defRPr>
            </a:lvl4pPr>
            <a:lvl5pPr>
              <a:defRPr lang="en-US" sz="1600" b="1" kern="1200" dirty="0">
                <a:solidFill>
                  <a:srgbClr val="012169"/>
                </a:solidFill>
                <a:latin typeface="+mn-lt"/>
                <a:ea typeface="+mn-ea"/>
                <a:cs typeface="+mn-cs"/>
              </a:defRPr>
            </a:lvl5pPr>
          </a:lstStyle>
          <a:p>
            <a:pPr lvl="0"/>
            <a:r>
              <a:rPr lang="en-GB"/>
              <a:t>Click to edit </a:t>
            </a:r>
            <a:r>
              <a:rPr lang="en-GB" err="1"/>
              <a:t>secion</a:t>
            </a:r>
            <a:r>
              <a:rPr lang="en-GB"/>
              <a:t> heading</a:t>
            </a:r>
            <a:endParaRPr lang="en-US"/>
          </a:p>
        </p:txBody>
      </p:sp>
      <p:sp>
        <p:nvSpPr>
          <p:cNvPr id="25" name="Text Placeholder 4">
            <a:extLst>
              <a:ext uri="{FF2B5EF4-FFF2-40B4-BE49-F238E27FC236}">
                <a16:creationId xmlns:a16="http://schemas.microsoft.com/office/drawing/2014/main" id="{1A551F4B-755B-AEAC-9FC8-30FF456B009A}"/>
              </a:ext>
            </a:extLst>
          </p:cNvPr>
          <p:cNvSpPr>
            <a:spLocks noGrp="1"/>
          </p:cNvSpPr>
          <p:nvPr>
            <p:ph type="body" sz="quarter" idx="22" hasCustomPrompt="1"/>
          </p:nvPr>
        </p:nvSpPr>
        <p:spPr>
          <a:xfrm>
            <a:off x="1337115" y="3339610"/>
            <a:ext cx="1346400" cy="1050196"/>
          </a:xfrm>
          <a:prstGeom prst="roundRect">
            <a:avLst/>
          </a:prstGeom>
          <a:solidFill>
            <a:schemeClr val="tx2"/>
          </a:solidFill>
        </p:spPr>
        <p:txBody>
          <a:bodyPr wrap="square" lIns="0" tIns="0" rIns="0" bIns="0" anchor="ctr" anchorCtr="0">
            <a:noAutofit/>
          </a:bodyPr>
          <a:lstStyle>
            <a:lvl1pPr marL="0" indent="0" algn="ctr">
              <a:buNone/>
              <a:defRPr lang="en-US" sz="1600" b="1" i="0" kern="1200" dirty="0">
                <a:solidFill>
                  <a:schemeClr val="lt1"/>
                </a:solidFill>
                <a:latin typeface="Arial" panose="020B0604020202020204" pitchFamily="34" charset="0"/>
                <a:ea typeface="+mn-ea"/>
                <a:cs typeface="Arial" panose="020B0604020202020204" pitchFamily="34" charset="0"/>
              </a:defRPr>
            </a:lvl1pPr>
            <a:lvl2pPr>
              <a:defRPr lang="en-GB" sz="1600" b="1" kern="1200" dirty="0" smtClean="0">
                <a:solidFill>
                  <a:srgbClr val="012169"/>
                </a:solidFill>
                <a:latin typeface="+mn-lt"/>
                <a:ea typeface="+mn-ea"/>
                <a:cs typeface="+mn-cs"/>
              </a:defRPr>
            </a:lvl2pPr>
            <a:lvl3pPr>
              <a:defRPr lang="en-GB" sz="1600" b="1" kern="1200" dirty="0" smtClean="0">
                <a:solidFill>
                  <a:srgbClr val="012169"/>
                </a:solidFill>
                <a:latin typeface="+mn-lt"/>
                <a:ea typeface="+mn-ea"/>
                <a:cs typeface="+mn-cs"/>
              </a:defRPr>
            </a:lvl3pPr>
            <a:lvl4pPr>
              <a:defRPr lang="en-GB" sz="1600" b="1" kern="1200" dirty="0" smtClean="0">
                <a:solidFill>
                  <a:srgbClr val="012169"/>
                </a:solidFill>
                <a:latin typeface="+mn-lt"/>
                <a:ea typeface="+mn-ea"/>
                <a:cs typeface="+mn-cs"/>
              </a:defRPr>
            </a:lvl4pPr>
            <a:lvl5pPr>
              <a:defRPr lang="en-US" sz="1600" b="1" kern="1200" dirty="0">
                <a:solidFill>
                  <a:srgbClr val="012169"/>
                </a:solidFill>
                <a:latin typeface="+mn-lt"/>
                <a:ea typeface="+mn-ea"/>
                <a:cs typeface="+mn-cs"/>
              </a:defRPr>
            </a:lvl5pPr>
          </a:lstStyle>
          <a:p>
            <a:pPr lvl="0"/>
            <a:r>
              <a:rPr lang="en-GB"/>
              <a:t>Click to edit Part No.</a:t>
            </a:r>
            <a:endParaRPr lang="en-US"/>
          </a:p>
        </p:txBody>
      </p:sp>
      <p:sp>
        <p:nvSpPr>
          <p:cNvPr id="18" name="Text Placeholder 3">
            <a:extLst>
              <a:ext uri="{FF2B5EF4-FFF2-40B4-BE49-F238E27FC236}">
                <a16:creationId xmlns:a16="http://schemas.microsoft.com/office/drawing/2014/main" id="{077C276A-D67C-742F-A2B7-5D007EA59BD1}"/>
              </a:ext>
            </a:extLst>
          </p:cNvPr>
          <p:cNvSpPr>
            <a:spLocks noGrp="1"/>
          </p:cNvSpPr>
          <p:nvPr>
            <p:ph type="body" sz="quarter" idx="14"/>
          </p:nvPr>
        </p:nvSpPr>
        <p:spPr>
          <a:xfrm>
            <a:off x="5243332" y="1950146"/>
            <a:ext cx="5988265" cy="1051200"/>
          </a:xfrm>
          <a:prstGeom prst="rect">
            <a:avLst/>
          </a:prstGeom>
          <a:solidFill>
            <a:schemeClr val="bg2">
              <a:lumMod val="20000"/>
              <a:lumOff val="80000"/>
            </a:schemeClr>
          </a:solidFill>
        </p:spPr>
        <p:txBody>
          <a:bodyPr wrap="square" lIns="72000" tIns="0" rIns="0" bIns="0" anchor="ctr" anchorCtr="0">
            <a:noAutofit/>
          </a:bodyPr>
          <a:lstStyle>
            <a:lvl1pPr marL="0" indent="0" algn="ctr">
              <a:lnSpc>
                <a:spcPct val="100000"/>
              </a:lnSpc>
              <a:spcBef>
                <a:spcPts val="0"/>
              </a:spcBef>
              <a:spcAft>
                <a:spcPts val="800"/>
              </a:spcAft>
              <a:buNone/>
              <a:defRPr lang="en-US" sz="1400" kern="1200" dirty="0">
                <a:solidFill>
                  <a:schemeClr val="tx1"/>
                </a:solidFill>
                <a:latin typeface="+mn-lt"/>
                <a:ea typeface="+mn-ea"/>
                <a:cs typeface="+mn-cs"/>
              </a:defRPr>
            </a:lvl1pPr>
          </a:lstStyle>
          <a:p>
            <a:pPr lvl="0"/>
            <a:r>
              <a:rPr lang="en-GB"/>
              <a:t>Click to edit Master text styles</a:t>
            </a:r>
          </a:p>
        </p:txBody>
      </p:sp>
      <p:sp>
        <p:nvSpPr>
          <p:cNvPr id="17" name="Text Placeholder 2">
            <a:extLst>
              <a:ext uri="{FF2B5EF4-FFF2-40B4-BE49-F238E27FC236}">
                <a16:creationId xmlns:a16="http://schemas.microsoft.com/office/drawing/2014/main" id="{4ABE0792-97BC-2357-08BF-2774805C38ED}"/>
              </a:ext>
            </a:extLst>
          </p:cNvPr>
          <p:cNvSpPr>
            <a:spLocks noGrp="1"/>
          </p:cNvSpPr>
          <p:nvPr>
            <p:ph type="body" sz="quarter" idx="20" hasCustomPrompt="1"/>
          </p:nvPr>
        </p:nvSpPr>
        <p:spPr>
          <a:xfrm>
            <a:off x="2953708" y="1950648"/>
            <a:ext cx="2466000" cy="1050196"/>
          </a:xfrm>
          <a:prstGeom prst="roundRect">
            <a:avLst/>
          </a:prstGeom>
          <a:solidFill>
            <a:schemeClr val="bg1"/>
          </a:solidFill>
          <a:ln w="28575">
            <a:solidFill>
              <a:schemeClr val="tx2"/>
            </a:solidFill>
          </a:ln>
        </p:spPr>
        <p:txBody>
          <a:bodyPr wrap="square" lIns="0" tIns="0" rIns="0" bIns="0" anchor="ctr" anchorCtr="0">
            <a:noAutofit/>
          </a:bodyPr>
          <a:lstStyle>
            <a:lvl1pPr marL="0" indent="0" algn="ctr">
              <a:buNone/>
              <a:defRPr lang="en-US" sz="1600" b="1" i="0" kern="1200" dirty="0">
                <a:solidFill>
                  <a:schemeClr val="tx1"/>
                </a:solidFill>
                <a:latin typeface="Arial" panose="020B0604020202020204" pitchFamily="34" charset="0"/>
                <a:ea typeface="+mn-ea"/>
                <a:cs typeface="Arial" panose="020B0604020202020204" pitchFamily="34" charset="0"/>
              </a:defRPr>
            </a:lvl1pPr>
            <a:lvl2pPr>
              <a:defRPr lang="en-GB" sz="1600" b="1" kern="1200" dirty="0" smtClean="0">
                <a:solidFill>
                  <a:srgbClr val="012169"/>
                </a:solidFill>
                <a:latin typeface="+mn-lt"/>
                <a:ea typeface="+mn-ea"/>
                <a:cs typeface="+mn-cs"/>
              </a:defRPr>
            </a:lvl2pPr>
            <a:lvl3pPr>
              <a:defRPr lang="en-GB" sz="1600" b="1" kern="1200" dirty="0" smtClean="0">
                <a:solidFill>
                  <a:srgbClr val="012169"/>
                </a:solidFill>
                <a:latin typeface="+mn-lt"/>
                <a:ea typeface="+mn-ea"/>
                <a:cs typeface="+mn-cs"/>
              </a:defRPr>
            </a:lvl3pPr>
            <a:lvl4pPr>
              <a:defRPr lang="en-GB" sz="1600" b="1" kern="1200" dirty="0" smtClean="0">
                <a:solidFill>
                  <a:srgbClr val="012169"/>
                </a:solidFill>
                <a:latin typeface="+mn-lt"/>
                <a:ea typeface="+mn-ea"/>
                <a:cs typeface="+mn-cs"/>
              </a:defRPr>
            </a:lvl4pPr>
            <a:lvl5pPr>
              <a:defRPr lang="en-US" sz="1600" b="1" kern="1200" dirty="0">
                <a:solidFill>
                  <a:srgbClr val="012169"/>
                </a:solidFill>
                <a:latin typeface="+mn-lt"/>
                <a:ea typeface="+mn-ea"/>
                <a:cs typeface="+mn-cs"/>
              </a:defRPr>
            </a:lvl5pPr>
          </a:lstStyle>
          <a:p>
            <a:pPr lvl="0"/>
            <a:r>
              <a:rPr lang="en-GB"/>
              <a:t>Click to edit </a:t>
            </a:r>
            <a:r>
              <a:rPr lang="en-GB" err="1"/>
              <a:t>secion</a:t>
            </a:r>
            <a:r>
              <a:rPr lang="en-GB"/>
              <a:t> heading</a:t>
            </a:r>
            <a:endParaRPr lang="en-US"/>
          </a:p>
        </p:txBody>
      </p:sp>
      <p:sp>
        <p:nvSpPr>
          <p:cNvPr id="2" name="Text Placeholder 1">
            <a:extLst>
              <a:ext uri="{FF2B5EF4-FFF2-40B4-BE49-F238E27FC236}">
                <a16:creationId xmlns:a16="http://schemas.microsoft.com/office/drawing/2014/main" id="{638F259D-179D-20A7-83BD-C20522D6451A}"/>
              </a:ext>
            </a:extLst>
          </p:cNvPr>
          <p:cNvSpPr>
            <a:spLocks noGrp="1"/>
          </p:cNvSpPr>
          <p:nvPr>
            <p:ph type="body" sz="quarter" idx="19" hasCustomPrompt="1"/>
          </p:nvPr>
        </p:nvSpPr>
        <p:spPr>
          <a:xfrm>
            <a:off x="1337115" y="1950648"/>
            <a:ext cx="1346400" cy="1050196"/>
          </a:xfrm>
          <a:prstGeom prst="roundRect">
            <a:avLst/>
          </a:prstGeom>
          <a:solidFill>
            <a:schemeClr val="tx2"/>
          </a:solidFill>
        </p:spPr>
        <p:txBody>
          <a:bodyPr wrap="square" lIns="0" tIns="0" rIns="0" bIns="0" anchor="ctr" anchorCtr="0">
            <a:noAutofit/>
          </a:bodyPr>
          <a:lstStyle>
            <a:lvl1pPr marL="0" indent="0" algn="ctr">
              <a:buNone/>
              <a:defRPr lang="en-US" sz="1600" b="1" i="0" kern="1200" dirty="0">
                <a:solidFill>
                  <a:schemeClr val="lt1"/>
                </a:solidFill>
                <a:latin typeface="Arial" panose="020B0604020202020204" pitchFamily="34" charset="0"/>
                <a:ea typeface="+mn-ea"/>
                <a:cs typeface="Arial" panose="020B0604020202020204" pitchFamily="34" charset="0"/>
              </a:defRPr>
            </a:lvl1pPr>
            <a:lvl2pPr>
              <a:defRPr lang="en-GB" sz="1600" b="1" kern="1200" dirty="0" smtClean="0">
                <a:solidFill>
                  <a:srgbClr val="012169"/>
                </a:solidFill>
                <a:latin typeface="+mn-lt"/>
                <a:ea typeface="+mn-ea"/>
                <a:cs typeface="+mn-cs"/>
              </a:defRPr>
            </a:lvl2pPr>
            <a:lvl3pPr>
              <a:defRPr lang="en-GB" sz="1600" b="1" kern="1200" dirty="0" smtClean="0">
                <a:solidFill>
                  <a:srgbClr val="012169"/>
                </a:solidFill>
                <a:latin typeface="+mn-lt"/>
                <a:ea typeface="+mn-ea"/>
                <a:cs typeface="+mn-cs"/>
              </a:defRPr>
            </a:lvl3pPr>
            <a:lvl4pPr>
              <a:defRPr lang="en-GB" sz="1600" b="1" kern="1200" dirty="0" smtClean="0">
                <a:solidFill>
                  <a:srgbClr val="012169"/>
                </a:solidFill>
                <a:latin typeface="+mn-lt"/>
                <a:ea typeface="+mn-ea"/>
                <a:cs typeface="+mn-cs"/>
              </a:defRPr>
            </a:lvl4pPr>
            <a:lvl5pPr>
              <a:defRPr lang="en-US" sz="1600" b="1" kern="1200" dirty="0">
                <a:solidFill>
                  <a:srgbClr val="012169"/>
                </a:solidFill>
                <a:latin typeface="+mn-lt"/>
                <a:ea typeface="+mn-ea"/>
                <a:cs typeface="+mn-cs"/>
              </a:defRPr>
            </a:lvl5pPr>
          </a:lstStyle>
          <a:p>
            <a:pPr lvl="0"/>
            <a:r>
              <a:rPr lang="en-GB"/>
              <a:t>Click to edit Part No.</a:t>
            </a:r>
            <a:endParaRPr lang="en-US"/>
          </a:p>
        </p:txBody>
      </p:sp>
      <p:sp>
        <p:nvSpPr>
          <p:cNvPr id="6" name="Rectangle 5">
            <a:extLst>
              <a:ext uri="{FF2B5EF4-FFF2-40B4-BE49-F238E27FC236}">
                <a16:creationId xmlns:a16="http://schemas.microsoft.com/office/drawing/2014/main" id="{94731024-AFF6-56D4-C26A-8047B50A42FF}"/>
              </a:ext>
            </a:extLst>
          </p:cNvPr>
          <p:cNvSpPr>
            <a:spLocks noGrp="1" noRot="1" noMove="1" noResize="1" noEditPoints="1" noAdjustHandles="1" noChangeArrowheads="1" noChangeShapeType="1"/>
          </p:cNvSpPr>
          <p:nvPr userDrawn="1"/>
        </p:nvSpPr>
        <p:spPr>
          <a:xfrm>
            <a:off x="188233" y="1442523"/>
            <a:ext cx="1161748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8">
            <a:extLst>
              <a:ext uri="{FF2B5EF4-FFF2-40B4-BE49-F238E27FC236}">
                <a16:creationId xmlns:a16="http://schemas.microsoft.com/office/drawing/2014/main" id="{C156E772-C6F9-9BBD-6DFC-3AD17BFFA155}"/>
              </a:ext>
            </a:extLst>
          </p:cNvPr>
          <p:cNvSpPr>
            <a:spLocks noGrp="1" noRot="1" noMove="1" noResize="1" noEditPoints="1" noAdjustHandles="1" noChangeArrowheads="1" noChangeShapeType="1"/>
          </p:cNvSpPr>
          <p:nvPr>
            <p:ph type="body" sz="quarter" idx="13" hasCustomPrompt="1"/>
          </p:nvPr>
        </p:nvSpPr>
        <p:spPr>
          <a:xfrm>
            <a:off x="188233" y="1064174"/>
            <a:ext cx="11528628" cy="221599"/>
          </a:xfrm>
          <a:prstGeom prst="rect">
            <a:avLst/>
          </a:prstGeom>
        </p:spPr>
        <p:txBody>
          <a:bodyPr lIns="0" tIns="0" rIns="0" bIns="0">
            <a:noAutofit/>
          </a:bodyPr>
          <a:lstStyle>
            <a:lvl1pPr marL="0" indent="0" algn="r">
              <a:buNone/>
              <a:defRPr sz="1600" b="1">
                <a:solidFill>
                  <a:schemeClr val="bg2">
                    <a:lumMod val="75000"/>
                  </a:schemeClr>
                </a:solidFill>
                <a:latin typeface="Arial" panose="020B0604020202020204" pitchFamily="34" charset="0"/>
                <a:cs typeface="Arial" panose="020B0604020202020204" pitchFamily="34" charset="0"/>
              </a:defRPr>
            </a:lvl1pPr>
          </a:lstStyle>
          <a:p>
            <a:r>
              <a:rPr lang="en-GB"/>
              <a:t>Insert purpose of this slide pack </a:t>
            </a:r>
          </a:p>
        </p:txBody>
      </p:sp>
      <p:sp>
        <p:nvSpPr>
          <p:cNvPr id="7" name="Title Placeholder 2">
            <a:extLst>
              <a:ext uri="{FF2B5EF4-FFF2-40B4-BE49-F238E27FC236}">
                <a16:creationId xmlns:a16="http://schemas.microsoft.com/office/drawing/2014/main" id="{C3738235-D9CB-90F0-F068-84EC4DA07FB4}"/>
              </a:ext>
            </a:extLst>
          </p:cNvPr>
          <p:cNvSpPr>
            <a:spLocks noGrp="1" noRot="1" noMove="1" noResize="1" noEditPoints="1" noAdjustHandles="1" noChangeArrowheads="1" noChangeShapeType="1"/>
          </p:cNvSpPr>
          <p:nvPr>
            <p:ph type="title" hasCustomPrompt="1"/>
          </p:nvPr>
        </p:nvSpPr>
        <p:spPr>
          <a:xfrm>
            <a:off x="4105656" y="504000"/>
            <a:ext cx="7618405" cy="387798"/>
          </a:xfrm>
          <a:prstGeom prst="rect">
            <a:avLst/>
          </a:prstGeom>
        </p:spPr>
        <p:txBody>
          <a:bodyPr vert="horz" wrap="square" lIns="0" tIns="0" rIns="0" bIns="0" rtlCol="0" anchor="b" anchorCtr="0">
            <a:spAutoFit/>
          </a:bodyPr>
          <a:lstStyle>
            <a:lvl1pPr>
              <a:defRPr sz="2800">
                <a:solidFill>
                  <a:schemeClr val="tx2"/>
                </a:solidFill>
                <a:latin typeface="Arial" panose="020B0604020202020204" pitchFamily="34" charset="0"/>
                <a:cs typeface="Arial" panose="020B0604020202020204" pitchFamily="34" charset="0"/>
              </a:defRPr>
            </a:lvl1pPr>
          </a:lstStyle>
          <a:p>
            <a:r>
              <a:rPr lang="en-US"/>
              <a:t>Introduction</a:t>
            </a:r>
            <a:endParaRPr lang="en-GB"/>
          </a:p>
        </p:txBody>
      </p:sp>
    </p:spTree>
    <p:extLst>
      <p:ext uri="{BB962C8B-B14F-4D97-AF65-F5344CB8AC3E}">
        <p14:creationId xmlns:p14="http://schemas.microsoft.com/office/powerpoint/2010/main" val="257374718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8012246-FEAD-2736-1E40-E7FB72DB0613}"/>
              </a:ext>
            </a:extLst>
          </p:cNvPr>
          <p:cNvSpPr>
            <a:spLocks noGrp="1" noRot="1" noMove="1" noResize="1" noEditPoints="1" noAdjustHandles="1" noChangeArrowheads="1" noChangeShapeType="1"/>
          </p:cNvSpPr>
          <p:nvPr>
            <p:ph type="sldNum" sz="quarter" idx="4"/>
          </p:nvPr>
        </p:nvSpPr>
        <p:spPr>
          <a:xfrm>
            <a:off x="11398249" y="6565990"/>
            <a:ext cx="567415" cy="184666"/>
          </a:xfrm>
          <a:prstGeom prst="rect">
            <a:avLst/>
          </a:prstGeom>
        </p:spPr>
        <p:txBody>
          <a:bodyPr vert="horz" wrap="square" lIns="0" tIns="0" rIns="0" bIns="0" rtlCol="0" anchor="ctr">
            <a:spAutoFit/>
          </a:bodyPr>
          <a:lstStyle>
            <a:lvl1pPr algn="r">
              <a:defRPr sz="1200">
                <a:solidFill>
                  <a:schemeClr val="bg2">
                    <a:lumMod val="75000"/>
                  </a:schemeClr>
                </a:solidFill>
              </a:defRPr>
            </a:lvl1pPr>
          </a:lstStyle>
          <a:p>
            <a:fld id="{318356DC-334E-1146-8C47-B0DA3BCDFCC3}" type="slidenum">
              <a:rPr lang="en-US" smtClean="0"/>
              <a:pPr/>
              <a:t>‹#›</a:t>
            </a:fld>
            <a:endParaRPr lang="en-US"/>
          </a:p>
        </p:txBody>
      </p:sp>
      <p:sp>
        <p:nvSpPr>
          <p:cNvPr id="9" name="Footer Placeholder 4">
            <a:extLst>
              <a:ext uri="{FF2B5EF4-FFF2-40B4-BE49-F238E27FC236}">
                <a16:creationId xmlns:a16="http://schemas.microsoft.com/office/drawing/2014/main" id="{5D01E8D3-6CDB-79F9-ECFF-3651A3086E98}"/>
              </a:ext>
            </a:extLst>
          </p:cNvPr>
          <p:cNvSpPr>
            <a:spLocks noGrp="1" noRot="1" noMove="1" noResize="1" noEditPoints="1" noAdjustHandles="1" noChangeArrowheads="1" noChangeShapeType="1"/>
          </p:cNvSpPr>
          <p:nvPr>
            <p:ph type="ftr" sz="quarter" idx="3"/>
          </p:nvPr>
        </p:nvSpPr>
        <p:spPr>
          <a:xfrm>
            <a:off x="4038600" y="6480000"/>
            <a:ext cx="4114800" cy="161583"/>
          </a:xfrm>
          <a:prstGeom prst="rect">
            <a:avLst/>
          </a:prstGeom>
        </p:spPr>
        <p:txBody>
          <a:bodyPr vert="horz" lIns="0" tIns="0" rIns="0" bIns="0" rtlCol="0" anchor="ctr">
            <a:spAutoFit/>
          </a:bodyPr>
          <a:lstStyle>
            <a:lvl1pPr algn="ctr">
              <a:defRPr lang="en-US" sz="1050" i="0" kern="1200" cap="all" baseline="0">
                <a:solidFill>
                  <a:schemeClr val="bg2">
                    <a:lumMod val="75000"/>
                  </a:schemeClr>
                </a:solidFill>
                <a:latin typeface="Arial" panose="020B0604020202020204" pitchFamily="34" charset="0"/>
                <a:ea typeface="+mn-ea"/>
                <a:cs typeface="Arial" panose="020B0604020202020204" pitchFamily="34" charset="0"/>
              </a:defRPr>
            </a:lvl1pPr>
          </a:lstStyle>
          <a:p>
            <a:r>
              <a:rPr lang="en-GB"/>
              <a:t>SENSITIVITY MARKING</a:t>
            </a:r>
          </a:p>
        </p:txBody>
      </p:sp>
      <p:sp>
        <p:nvSpPr>
          <p:cNvPr id="5" name="Rectangle 4">
            <a:extLst>
              <a:ext uri="{FF2B5EF4-FFF2-40B4-BE49-F238E27FC236}">
                <a16:creationId xmlns:a16="http://schemas.microsoft.com/office/drawing/2014/main" id="{51E4AB27-3E1D-9704-CD93-9526F2836F93}"/>
              </a:ext>
            </a:extLst>
          </p:cNvPr>
          <p:cNvSpPr>
            <a:spLocks noGrp="1" noRot="1" noMove="1" noResize="1" noEditPoints="1" noAdjustHandles="1" noChangeArrowheads="1" noChangeShapeType="1"/>
          </p:cNvSpPr>
          <p:nvPr userDrawn="1"/>
        </p:nvSpPr>
        <p:spPr>
          <a:xfrm>
            <a:off x="188233" y="1442523"/>
            <a:ext cx="1161748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8">
            <a:extLst>
              <a:ext uri="{FF2B5EF4-FFF2-40B4-BE49-F238E27FC236}">
                <a16:creationId xmlns:a16="http://schemas.microsoft.com/office/drawing/2014/main" id="{D52D4B64-9D8F-D594-4FDD-E602F723521C}"/>
              </a:ext>
            </a:extLst>
          </p:cNvPr>
          <p:cNvSpPr>
            <a:spLocks noGrp="1" noRot="1" noMove="1" noResize="1" noEditPoints="1" noAdjustHandles="1" noChangeArrowheads="1" noChangeShapeType="1"/>
          </p:cNvSpPr>
          <p:nvPr>
            <p:ph type="body" sz="quarter" idx="18" hasCustomPrompt="1"/>
          </p:nvPr>
        </p:nvSpPr>
        <p:spPr>
          <a:xfrm>
            <a:off x="188233" y="1064174"/>
            <a:ext cx="11528628" cy="221599"/>
          </a:xfrm>
          <a:prstGeom prst="rect">
            <a:avLst/>
          </a:prstGeom>
        </p:spPr>
        <p:txBody>
          <a:bodyPr lIns="0" tIns="0" rIns="0" bIns="0">
            <a:noAutofit/>
          </a:bodyPr>
          <a:lstStyle>
            <a:lvl1pPr marL="0" indent="0" algn="r">
              <a:buNone/>
              <a:defRPr sz="1600" b="1">
                <a:solidFill>
                  <a:schemeClr val="bg2">
                    <a:lumMod val="75000"/>
                  </a:schemeClr>
                </a:solidFill>
                <a:latin typeface="Arial" panose="020B0604020202020204" pitchFamily="34" charset="0"/>
                <a:cs typeface="Arial" panose="020B0604020202020204" pitchFamily="34" charset="0"/>
              </a:defRPr>
            </a:lvl1pPr>
          </a:lstStyle>
          <a:p>
            <a:r>
              <a:rPr lang="en-GB"/>
              <a:t>One line summary of slide / key takeaway</a:t>
            </a:r>
          </a:p>
        </p:txBody>
      </p:sp>
      <p:sp>
        <p:nvSpPr>
          <p:cNvPr id="6" name="Title Placeholder 2">
            <a:extLst>
              <a:ext uri="{FF2B5EF4-FFF2-40B4-BE49-F238E27FC236}">
                <a16:creationId xmlns:a16="http://schemas.microsoft.com/office/drawing/2014/main" id="{4CDB539E-2F3F-2A61-7B92-04E022F3E1FB}"/>
              </a:ext>
            </a:extLst>
          </p:cNvPr>
          <p:cNvSpPr>
            <a:spLocks noGrp="1" noRot="1" noMove="1" noResize="1" noEditPoints="1" noAdjustHandles="1" noChangeArrowheads="1" noChangeShapeType="1"/>
          </p:cNvSpPr>
          <p:nvPr>
            <p:ph type="title" hasCustomPrompt="1"/>
          </p:nvPr>
        </p:nvSpPr>
        <p:spPr>
          <a:xfrm>
            <a:off x="4114800" y="504000"/>
            <a:ext cx="7609261" cy="387798"/>
          </a:xfrm>
          <a:prstGeom prst="rect">
            <a:avLst/>
          </a:prstGeom>
        </p:spPr>
        <p:txBody>
          <a:bodyPr vert="horz" wrap="square" lIns="0" tIns="0" rIns="0" bIns="0" rtlCol="0" anchor="b" anchorCtr="0">
            <a:spAutoFit/>
          </a:bodyPr>
          <a:lstStyle>
            <a:lvl1pPr>
              <a:defRPr sz="2800">
                <a:solidFill>
                  <a:schemeClr val="tx2"/>
                </a:solidFill>
                <a:latin typeface="Arial" panose="020B0604020202020204" pitchFamily="34" charset="0"/>
                <a:cs typeface="Arial" panose="020B0604020202020204" pitchFamily="34" charset="0"/>
              </a:defRPr>
            </a:lvl1pPr>
          </a:lstStyle>
          <a:p>
            <a:r>
              <a:rPr lang="en-US"/>
              <a:t>Title of slide</a:t>
            </a:r>
            <a:endParaRPr lang="en-GB"/>
          </a:p>
        </p:txBody>
      </p:sp>
    </p:spTree>
    <p:extLst>
      <p:ext uri="{BB962C8B-B14F-4D97-AF65-F5344CB8AC3E}">
        <p14:creationId xmlns:p14="http://schemas.microsoft.com/office/powerpoint/2010/main" val="228608977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 of chart and tex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8012246-FEAD-2736-1E40-E7FB72DB0613}"/>
              </a:ext>
            </a:extLst>
          </p:cNvPr>
          <p:cNvSpPr>
            <a:spLocks noGrp="1" noRot="1" noMove="1" noResize="1" noEditPoints="1" noAdjustHandles="1" noChangeArrowheads="1" noChangeShapeType="1"/>
          </p:cNvSpPr>
          <p:nvPr>
            <p:ph type="sldNum" sz="quarter" idx="4"/>
          </p:nvPr>
        </p:nvSpPr>
        <p:spPr>
          <a:xfrm>
            <a:off x="11398249" y="6565990"/>
            <a:ext cx="567415" cy="184666"/>
          </a:xfrm>
          <a:prstGeom prst="rect">
            <a:avLst/>
          </a:prstGeom>
        </p:spPr>
        <p:txBody>
          <a:bodyPr vert="horz" wrap="square" lIns="0" tIns="0" rIns="0" bIns="0" rtlCol="0" anchor="ctr">
            <a:spAutoFit/>
          </a:bodyPr>
          <a:lstStyle>
            <a:lvl1pPr algn="r">
              <a:defRPr sz="1200">
                <a:solidFill>
                  <a:schemeClr val="bg2">
                    <a:lumMod val="75000"/>
                  </a:schemeClr>
                </a:solidFill>
              </a:defRPr>
            </a:lvl1pPr>
          </a:lstStyle>
          <a:p>
            <a:fld id="{318356DC-334E-1146-8C47-B0DA3BCDFCC3}" type="slidenum">
              <a:rPr lang="en-US" smtClean="0"/>
              <a:pPr/>
              <a:t>‹#›</a:t>
            </a:fld>
            <a:endParaRPr lang="en-US"/>
          </a:p>
        </p:txBody>
      </p:sp>
      <p:sp>
        <p:nvSpPr>
          <p:cNvPr id="9" name="Footer Placeholder 4">
            <a:extLst>
              <a:ext uri="{FF2B5EF4-FFF2-40B4-BE49-F238E27FC236}">
                <a16:creationId xmlns:a16="http://schemas.microsoft.com/office/drawing/2014/main" id="{5D01E8D3-6CDB-79F9-ECFF-3651A3086E98}"/>
              </a:ext>
            </a:extLst>
          </p:cNvPr>
          <p:cNvSpPr>
            <a:spLocks noGrp="1" noRot="1" noMove="1" noResize="1" noEditPoints="1" noAdjustHandles="1" noChangeArrowheads="1" noChangeShapeType="1"/>
          </p:cNvSpPr>
          <p:nvPr>
            <p:ph type="ftr" sz="quarter" idx="3"/>
          </p:nvPr>
        </p:nvSpPr>
        <p:spPr>
          <a:xfrm>
            <a:off x="4038600" y="6480000"/>
            <a:ext cx="4114800" cy="161583"/>
          </a:xfrm>
          <a:prstGeom prst="rect">
            <a:avLst/>
          </a:prstGeom>
        </p:spPr>
        <p:txBody>
          <a:bodyPr vert="horz" lIns="0" tIns="0" rIns="0" bIns="0" rtlCol="0" anchor="ctr">
            <a:spAutoFit/>
          </a:bodyPr>
          <a:lstStyle>
            <a:lvl1pPr algn="ctr">
              <a:defRPr lang="en-US" sz="1050" i="0" kern="1200" cap="all" baseline="0">
                <a:solidFill>
                  <a:schemeClr val="bg2">
                    <a:lumMod val="75000"/>
                  </a:schemeClr>
                </a:solidFill>
                <a:latin typeface="Arial" panose="020B0604020202020204" pitchFamily="34" charset="0"/>
                <a:ea typeface="+mn-ea"/>
                <a:cs typeface="Arial" panose="020B0604020202020204" pitchFamily="34" charset="0"/>
              </a:defRPr>
            </a:lvl1pPr>
          </a:lstStyle>
          <a:p>
            <a:r>
              <a:rPr lang="en-GB"/>
              <a:t>SENSITIVITY MARKING</a:t>
            </a:r>
          </a:p>
        </p:txBody>
      </p:sp>
      <p:sp>
        <p:nvSpPr>
          <p:cNvPr id="12" name="Text Placeholder 11">
            <a:extLst>
              <a:ext uri="{FF2B5EF4-FFF2-40B4-BE49-F238E27FC236}">
                <a16:creationId xmlns:a16="http://schemas.microsoft.com/office/drawing/2014/main" id="{15EC0B2B-C87B-0C51-9F6B-F7FFE8E2787B}"/>
              </a:ext>
            </a:extLst>
          </p:cNvPr>
          <p:cNvSpPr>
            <a:spLocks noGrp="1"/>
          </p:cNvSpPr>
          <p:nvPr>
            <p:ph type="body" sz="quarter" idx="19"/>
          </p:nvPr>
        </p:nvSpPr>
        <p:spPr>
          <a:xfrm>
            <a:off x="6631911" y="1992578"/>
            <a:ext cx="4872312" cy="646331"/>
          </a:xfrm>
          <a:prstGeom prst="rect">
            <a:avLst/>
          </a:prstGeom>
        </p:spPr>
        <p:txBody>
          <a:bodyPr lIns="0" tIns="0" rIns="0" bIns="0">
            <a:spAutoFit/>
          </a:bodyPr>
          <a:lstStyle>
            <a:lvl1pPr marL="0" indent="0">
              <a:lnSpc>
                <a:spcPct val="100000"/>
              </a:lnSpc>
              <a:spcBef>
                <a:spcPts val="0"/>
              </a:spcBef>
              <a:spcAft>
                <a:spcPts val="1200"/>
              </a:spcAft>
              <a:buNone/>
              <a:defRPr lang="en-GB" sz="1600" b="1" i="0" kern="1200" dirty="0" smtClean="0">
                <a:solidFill>
                  <a:schemeClr val="tx2"/>
                </a:solidFill>
                <a:latin typeface="Arial" panose="020B0604020202020204" pitchFamily="34" charset="0"/>
                <a:ea typeface="+mn-ea"/>
                <a:cs typeface="Arial" panose="020B0604020202020204" pitchFamily="34" charset="0"/>
              </a:defRPr>
            </a:lvl1pPr>
            <a:lvl2pPr marL="284400" indent="-284400">
              <a:lnSpc>
                <a:spcPct val="100000"/>
              </a:lnSpc>
              <a:spcBef>
                <a:spcPts val="0"/>
              </a:spcBef>
              <a:spcAft>
                <a:spcPts val="1200"/>
              </a:spcAft>
              <a:defRPr lang="en-US" sz="1600" kern="1200" dirty="0">
                <a:solidFill>
                  <a:schemeClr val="tx1"/>
                </a:solidFill>
                <a:latin typeface="+mn-lt"/>
                <a:ea typeface="+mn-ea"/>
                <a:cs typeface="+mn-cs"/>
              </a:defRPr>
            </a:lvl2pPr>
          </a:lstStyle>
          <a:p>
            <a:pPr lvl="0"/>
            <a:r>
              <a:rPr lang="en-GB"/>
              <a:t>Click to edit Master text styles</a:t>
            </a:r>
          </a:p>
          <a:p>
            <a:pPr lvl="1"/>
            <a:r>
              <a:rPr lang="en-GB"/>
              <a:t>Second level</a:t>
            </a:r>
            <a:endParaRPr lang="en-US"/>
          </a:p>
        </p:txBody>
      </p:sp>
      <p:cxnSp>
        <p:nvCxnSpPr>
          <p:cNvPr id="4" name="Straight Connector 3">
            <a:extLst>
              <a:ext uri="{FF2B5EF4-FFF2-40B4-BE49-F238E27FC236}">
                <a16:creationId xmlns:a16="http://schemas.microsoft.com/office/drawing/2014/main" id="{754B0265-450F-C335-6CC4-7D2948E79630}"/>
              </a:ext>
            </a:extLst>
          </p:cNvPr>
          <p:cNvCxnSpPr>
            <a:cxnSpLocks noGrp="1" noRot="1" noMove="1" noResize="1" noEditPoints="1" noAdjustHandles="1" noChangeArrowheads="1" noChangeShapeType="1"/>
          </p:cNvCxnSpPr>
          <p:nvPr userDrawn="1"/>
        </p:nvCxnSpPr>
        <p:spPr>
          <a:xfrm>
            <a:off x="6096000" y="1842247"/>
            <a:ext cx="0" cy="4521795"/>
          </a:xfrm>
          <a:prstGeom prst="line">
            <a:avLst/>
          </a:prstGeom>
          <a:ln>
            <a:solidFill>
              <a:schemeClr val="tx2"/>
            </a:solidFill>
          </a:ln>
        </p:spPr>
        <p:style>
          <a:lnRef idx="3">
            <a:schemeClr val="dk1"/>
          </a:lnRef>
          <a:fillRef idx="0">
            <a:schemeClr val="dk1"/>
          </a:fillRef>
          <a:effectRef idx="2">
            <a:schemeClr val="dk1"/>
          </a:effectRef>
          <a:fontRef idx="minor">
            <a:schemeClr val="tx1"/>
          </a:fontRef>
        </p:style>
      </p:cxnSp>
      <p:sp>
        <p:nvSpPr>
          <p:cNvPr id="14" name="Chart Placeholder 13">
            <a:extLst>
              <a:ext uri="{FF2B5EF4-FFF2-40B4-BE49-F238E27FC236}">
                <a16:creationId xmlns:a16="http://schemas.microsoft.com/office/drawing/2014/main" id="{07AA62B4-5C1B-8BFC-B491-36C0674777AF}"/>
              </a:ext>
            </a:extLst>
          </p:cNvPr>
          <p:cNvSpPr>
            <a:spLocks noGrp="1"/>
          </p:cNvSpPr>
          <p:nvPr>
            <p:ph type="chart" sz="quarter" idx="20"/>
          </p:nvPr>
        </p:nvSpPr>
        <p:spPr>
          <a:xfrm>
            <a:off x="360000" y="1836498"/>
            <a:ext cx="5374800" cy="4517502"/>
          </a:xfrm>
          <a:prstGeom prst="rect">
            <a:avLst/>
          </a:prstGeom>
        </p:spPr>
        <p:txBody>
          <a:bodyPr lIns="0" tIns="0" rIns="0" bIns="0" anchor="ctr" anchorCtr="0"/>
          <a:lstStyle>
            <a:lvl1pPr marL="0" indent="0" algn="ctr">
              <a:buNone/>
              <a:defRPr sz="1200">
                <a:solidFill>
                  <a:schemeClr val="accent5"/>
                </a:solidFill>
              </a:defRPr>
            </a:lvl1pPr>
          </a:lstStyle>
          <a:p>
            <a:endParaRPr lang="en-US"/>
          </a:p>
        </p:txBody>
      </p:sp>
      <p:sp>
        <p:nvSpPr>
          <p:cNvPr id="5" name="Rectangle 4">
            <a:extLst>
              <a:ext uri="{FF2B5EF4-FFF2-40B4-BE49-F238E27FC236}">
                <a16:creationId xmlns:a16="http://schemas.microsoft.com/office/drawing/2014/main" id="{51E4AB27-3E1D-9704-CD93-9526F2836F93}"/>
              </a:ext>
            </a:extLst>
          </p:cNvPr>
          <p:cNvSpPr>
            <a:spLocks noGrp="1" noRot="1" noMove="1" noResize="1" noEditPoints="1" noAdjustHandles="1" noChangeArrowheads="1" noChangeShapeType="1"/>
          </p:cNvSpPr>
          <p:nvPr userDrawn="1"/>
        </p:nvSpPr>
        <p:spPr>
          <a:xfrm>
            <a:off x="188233" y="1442523"/>
            <a:ext cx="1161748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8">
            <a:extLst>
              <a:ext uri="{FF2B5EF4-FFF2-40B4-BE49-F238E27FC236}">
                <a16:creationId xmlns:a16="http://schemas.microsoft.com/office/drawing/2014/main" id="{D52D4B64-9D8F-D594-4FDD-E602F723521C}"/>
              </a:ext>
            </a:extLst>
          </p:cNvPr>
          <p:cNvSpPr>
            <a:spLocks noGrp="1" noRot="1" noMove="1" noResize="1" noEditPoints="1" noAdjustHandles="1" noChangeArrowheads="1" noChangeShapeType="1"/>
          </p:cNvSpPr>
          <p:nvPr>
            <p:ph type="body" sz="quarter" idx="18" hasCustomPrompt="1"/>
          </p:nvPr>
        </p:nvSpPr>
        <p:spPr>
          <a:xfrm>
            <a:off x="188233" y="1064174"/>
            <a:ext cx="11528628" cy="221599"/>
          </a:xfrm>
          <a:prstGeom prst="rect">
            <a:avLst/>
          </a:prstGeom>
        </p:spPr>
        <p:txBody>
          <a:bodyPr lIns="0" tIns="0" rIns="0" bIns="0">
            <a:noAutofit/>
          </a:bodyPr>
          <a:lstStyle>
            <a:lvl1pPr marL="0" indent="0" algn="r">
              <a:buNone/>
              <a:defRPr sz="1600" b="1">
                <a:solidFill>
                  <a:schemeClr val="bg2">
                    <a:lumMod val="75000"/>
                  </a:schemeClr>
                </a:solidFill>
                <a:latin typeface="Arial" panose="020B0604020202020204" pitchFamily="34" charset="0"/>
                <a:cs typeface="Arial" panose="020B0604020202020204" pitchFamily="34" charset="0"/>
              </a:defRPr>
            </a:lvl1pPr>
          </a:lstStyle>
          <a:p>
            <a:r>
              <a:rPr lang="en-GB"/>
              <a:t>One line summary of slide / key takeaway</a:t>
            </a:r>
          </a:p>
        </p:txBody>
      </p:sp>
      <p:sp>
        <p:nvSpPr>
          <p:cNvPr id="6" name="Title Placeholder 2">
            <a:extLst>
              <a:ext uri="{FF2B5EF4-FFF2-40B4-BE49-F238E27FC236}">
                <a16:creationId xmlns:a16="http://schemas.microsoft.com/office/drawing/2014/main" id="{4CDB539E-2F3F-2A61-7B92-04E022F3E1FB}"/>
              </a:ext>
            </a:extLst>
          </p:cNvPr>
          <p:cNvSpPr>
            <a:spLocks noGrp="1" noRot="1" noMove="1" noResize="1" noEditPoints="1" noAdjustHandles="1" noChangeArrowheads="1" noChangeShapeType="1"/>
          </p:cNvSpPr>
          <p:nvPr>
            <p:ph type="title" hasCustomPrompt="1"/>
          </p:nvPr>
        </p:nvSpPr>
        <p:spPr>
          <a:xfrm>
            <a:off x="4114800" y="504000"/>
            <a:ext cx="7609261" cy="387798"/>
          </a:xfrm>
          <a:prstGeom prst="rect">
            <a:avLst/>
          </a:prstGeom>
        </p:spPr>
        <p:txBody>
          <a:bodyPr vert="horz" wrap="square" lIns="0" tIns="0" rIns="0" bIns="0" rtlCol="0" anchor="b" anchorCtr="0">
            <a:spAutoFit/>
          </a:bodyPr>
          <a:lstStyle>
            <a:lvl1pPr>
              <a:defRPr sz="2800">
                <a:solidFill>
                  <a:schemeClr val="tx2"/>
                </a:solidFill>
                <a:latin typeface="Arial" panose="020B0604020202020204" pitchFamily="34" charset="0"/>
                <a:cs typeface="Arial" panose="020B0604020202020204" pitchFamily="34" charset="0"/>
              </a:defRPr>
            </a:lvl1pPr>
          </a:lstStyle>
          <a:p>
            <a:r>
              <a:rPr lang="en-US"/>
              <a:t>Title of slide</a:t>
            </a:r>
            <a:endParaRPr lang="en-GB"/>
          </a:p>
        </p:txBody>
      </p:sp>
    </p:spTree>
    <p:extLst>
      <p:ext uri="{BB962C8B-B14F-4D97-AF65-F5344CB8AC3E}">
        <p14:creationId xmlns:p14="http://schemas.microsoft.com/office/powerpoint/2010/main" val="34496736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ample of text box, text and icon">
    <p:spTree>
      <p:nvGrpSpPr>
        <p:cNvPr id="1" name=""/>
        <p:cNvGrpSpPr/>
        <p:nvPr/>
      </p:nvGrpSpPr>
      <p:grpSpPr>
        <a:xfrm>
          <a:off x="0" y="0"/>
          <a:ext cx="0" cy="0"/>
          <a:chOff x="0" y="0"/>
          <a:chExt cx="0" cy="0"/>
        </a:xfrm>
      </p:grpSpPr>
      <p:sp>
        <p:nvSpPr>
          <p:cNvPr id="30" name="Slide Number Placeholder 5">
            <a:extLst>
              <a:ext uri="{FF2B5EF4-FFF2-40B4-BE49-F238E27FC236}">
                <a16:creationId xmlns:a16="http://schemas.microsoft.com/office/drawing/2014/main" id="{FBE3F79B-2FBC-6E5C-355A-DE48CE262612}"/>
              </a:ext>
            </a:extLst>
          </p:cNvPr>
          <p:cNvSpPr>
            <a:spLocks noGrp="1" noRot="1" noMove="1" noResize="1" noEditPoints="1" noAdjustHandles="1" noChangeArrowheads="1" noChangeShapeType="1"/>
          </p:cNvSpPr>
          <p:nvPr>
            <p:ph type="sldNum" sz="quarter" idx="4"/>
          </p:nvPr>
        </p:nvSpPr>
        <p:spPr>
          <a:xfrm>
            <a:off x="11398249" y="6565990"/>
            <a:ext cx="567415" cy="184666"/>
          </a:xfrm>
          <a:prstGeom prst="rect">
            <a:avLst/>
          </a:prstGeom>
        </p:spPr>
        <p:txBody>
          <a:bodyPr vert="horz" wrap="square" lIns="0" tIns="0" rIns="0" bIns="0" rtlCol="0" anchor="ctr">
            <a:spAutoFit/>
          </a:bodyPr>
          <a:lstStyle>
            <a:lvl1pPr algn="r">
              <a:defRPr sz="1200">
                <a:solidFill>
                  <a:schemeClr val="bg2">
                    <a:lumMod val="75000"/>
                  </a:schemeClr>
                </a:solidFill>
              </a:defRPr>
            </a:lvl1pPr>
          </a:lstStyle>
          <a:p>
            <a:fld id="{318356DC-334E-1146-8C47-B0DA3BCDFCC3}" type="slidenum">
              <a:rPr lang="en-US" smtClean="0"/>
              <a:pPr/>
              <a:t>‹#›</a:t>
            </a:fld>
            <a:endParaRPr lang="en-US"/>
          </a:p>
        </p:txBody>
      </p:sp>
      <p:sp>
        <p:nvSpPr>
          <p:cNvPr id="29" name="Footer Placeholder 4">
            <a:extLst>
              <a:ext uri="{FF2B5EF4-FFF2-40B4-BE49-F238E27FC236}">
                <a16:creationId xmlns:a16="http://schemas.microsoft.com/office/drawing/2014/main" id="{01CF29A6-CB41-C2A9-C7BC-86F4CC1A2FF7}"/>
              </a:ext>
            </a:extLst>
          </p:cNvPr>
          <p:cNvSpPr>
            <a:spLocks noGrp="1" noRot="1" noMove="1" noResize="1" noEditPoints="1" noAdjustHandles="1" noChangeArrowheads="1" noChangeShapeType="1"/>
          </p:cNvSpPr>
          <p:nvPr>
            <p:ph type="ftr" sz="quarter" idx="3"/>
          </p:nvPr>
        </p:nvSpPr>
        <p:spPr>
          <a:xfrm>
            <a:off x="4038600" y="6480000"/>
            <a:ext cx="4114800" cy="161583"/>
          </a:xfrm>
          <a:prstGeom prst="rect">
            <a:avLst/>
          </a:prstGeom>
        </p:spPr>
        <p:txBody>
          <a:bodyPr vert="horz" lIns="0" tIns="0" rIns="0" bIns="0" rtlCol="0" anchor="ctr">
            <a:spAutoFit/>
          </a:bodyPr>
          <a:lstStyle>
            <a:lvl1pPr algn="ctr">
              <a:defRPr lang="en-US" sz="1050" i="0" kern="1200" cap="all" baseline="0">
                <a:solidFill>
                  <a:schemeClr val="bg2">
                    <a:lumMod val="75000"/>
                  </a:schemeClr>
                </a:solidFill>
                <a:latin typeface="Arial" panose="020B0604020202020204" pitchFamily="34" charset="0"/>
                <a:ea typeface="+mn-ea"/>
                <a:cs typeface="Arial" panose="020B0604020202020204" pitchFamily="34" charset="0"/>
              </a:defRPr>
            </a:lvl1pPr>
          </a:lstStyle>
          <a:p>
            <a:r>
              <a:rPr lang="en-GB"/>
              <a:t>SENSITIVITY MARKING</a:t>
            </a:r>
          </a:p>
        </p:txBody>
      </p:sp>
      <p:sp>
        <p:nvSpPr>
          <p:cNvPr id="8" name="Text Placeholder 7">
            <a:extLst>
              <a:ext uri="{FF2B5EF4-FFF2-40B4-BE49-F238E27FC236}">
                <a16:creationId xmlns:a16="http://schemas.microsoft.com/office/drawing/2014/main" id="{6B5AE1E8-FBBF-7855-3F7B-2B916F13DE82}"/>
              </a:ext>
            </a:extLst>
          </p:cNvPr>
          <p:cNvSpPr>
            <a:spLocks noGrp="1"/>
          </p:cNvSpPr>
          <p:nvPr>
            <p:ph type="body" sz="quarter" idx="14"/>
          </p:nvPr>
        </p:nvSpPr>
        <p:spPr>
          <a:xfrm>
            <a:off x="5954400" y="1958804"/>
            <a:ext cx="5626511" cy="246221"/>
          </a:xfrm>
          <a:prstGeom prst="rect">
            <a:avLst/>
          </a:prstGeom>
        </p:spPr>
        <p:txBody>
          <a:bodyPr wrap="square" lIns="0" tIns="0" rIns="0" bIns="0">
            <a:spAutoFit/>
          </a:bodyPr>
          <a:lstStyle>
            <a:lvl1pPr marL="284400" indent="-284400">
              <a:lnSpc>
                <a:spcPct val="100000"/>
              </a:lnSpc>
              <a:spcBef>
                <a:spcPts val="0"/>
              </a:spcBef>
              <a:spcAft>
                <a:spcPts val="800"/>
              </a:spcAft>
              <a:defRPr lang="en-US" sz="1600" kern="1200" dirty="0">
                <a:solidFill>
                  <a:schemeClr val="tx1"/>
                </a:solidFill>
                <a:latin typeface="+mn-lt"/>
                <a:ea typeface="+mn-ea"/>
                <a:cs typeface="+mn-cs"/>
              </a:defRPr>
            </a:lvl1pPr>
          </a:lstStyle>
          <a:p>
            <a:pPr lvl="0"/>
            <a:r>
              <a:rPr lang="en-GB"/>
              <a:t>Click to edit Master text styles</a:t>
            </a:r>
          </a:p>
        </p:txBody>
      </p:sp>
      <p:sp>
        <p:nvSpPr>
          <p:cNvPr id="14" name="Text Placeholder 13">
            <a:extLst>
              <a:ext uri="{FF2B5EF4-FFF2-40B4-BE49-F238E27FC236}">
                <a16:creationId xmlns:a16="http://schemas.microsoft.com/office/drawing/2014/main" id="{91DD2C8F-1F4A-BD4D-2809-C9417F6087C4}"/>
              </a:ext>
            </a:extLst>
          </p:cNvPr>
          <p:cNvSpPr>
            <a:spLocks noGrp="1"/>
          </p:cNvSpPr>
          <p:nvPr>
            <p:ph type="body" sz="quarter" idx="15"/>
          </p:nvPr>
        </p:nvSpPr>
        <p:spPr>
          <a:xfrm>
            <a:off x="612000" y="3581400"/>
            <a:ext cx="5011200" cy="2671200"/>
          </a:xfrm>
          <a:prstGeom prst="rect">
            <a:avLst/>
          </a:prstGeom>
          <a:solidFill>
            <a:schemeClr val="bg2">
              <a:lumMod val="40000"/>
              <a:lumOff val="60000"/>
            </a:schemeClr>
          </a:solidFill>
        </p:spPr>
        <p:txBody>
          <a:bodyPr lIns="288000" tIns="216000" rIns="288000" bIns="72000"/>
          <a:lstStyle>
            <a:lvl1pPr marL="0" indent="0">
              <a:lnSpc>
                <a:spcPct val="100000"/>
              </a:lnSpc>
              <a:spcBef>
                <a:spcPts val="0"/>
              </a:spcBef>
              <a:spcAft>
                <a:spcPts val="600"/>
              </a:spcAft>
              <a:buNone/>
              <a:defRPr sz="1600">
                <a:solidFill>
                  <a:schemeClr val="tx1"/>
                </a:solidFill>
              </a:defRPr>
            </a:lvl1pPr>
            <a:lvl2pPr marL="284400" indent="-284400">
              <a:lnSpc>
                <a:spcPct val="100000"/>
              </a:lnSpc>
              <a:spcBef>
                <a:spcPts val="0"/>
              </a:spcBef>
              <a:spcAft>
                <a:spcPts val="600"/>
              </a:spcAft>
              <a:defRPr sz="1600">
                <a:solidFill>
                  <a:schemeClr val="tx1"/>
                </a:solidFill>
              </a:defRPr>
            </a:lvl2pPr>
            <a:lvl3pPr>
              <a:defRPr sz="1600"/>
            </a:lvl3pPr>
            <a:lvl4pPr>
              <a:defRPr sz="1600"/>
            </a:lvl4pPr>
            <a:lvl5pPr>
              <a:defRPr sz="1600"/>
            </a:lvl5pPr>
          </a:lstStyle>
          <a:p>
            <a:pPr lvl="0"/>
            <a:r>
              <a:rPr lang="en-GB"/>
              <a:t>Click to edit Master text styles</a:t>
            </a:r>
          </a:p>
          <a:p>
            <a:pPr lvl="1"/>
            <a:r>
              <a:rPr lang="en-GB"/>
              <a:t>Second level</a:t>
            </a:r>
            <a:endParaRPr lang="en-US"/>
          </a:p>
        </p:txBody>
      </p:sp>
      <p:sp>
        <p:nvSpPr>
          <p:cNvPr id="16" name="Text Placeholder 13">
            <a:extLst>
              <a:ext uri="{FF2B5EF4-FFF2-40B4-BE49-F238E27FC236}">
                <a16:creationId xmlns:a16="http://schemas.microsoft.com/office/drawing/2014/main" id="{5A9381C4-2FDD-D49A-D43E-1B2ABFA4BA2C}"/>
              </a:ext>
            </a:extLst>
          </p:cNvPr>
          <p:cNvSpPr>
            <a:spLocks noGrp="1"/>
          </p:cNvSpPr>
          <p:nvPr>
            <p:ph type="body" sz="quarter" idx="16"/>
          </p:nvPr>
        </p:nvSpPr>
        <p:spPr>
          <a:xfrm>
            <a:off x="612000" y="1810870"/>
            <a:ext cx="5011200" cy="1620000"/>
          </a:xfrm>
          <a:prstGeom prst="roundRect">
            <a:avLst/>
          </a:prstGeom>
          <a:solidFill>
            <a:schemeClr val="tx2"/>
          </a:solidFill>
        </p:spPr>
        <p:txBody>
          <a:bodyPr lIns="1368000" tIns="251999" rIns="90000" bIns="46800"/>
          <a:lstStyle>
            <a:lvl1pPr marL="0" indent="0">
              <a:lnSpc>
                <a:spcPct val="100000"/>
              </a:lnSpc>
              <a:spcBef>
                <a:spcPts val="0"/>
              </a:spcBef>
              <a:spcAft>
                <a:spcPts val="600"/>
              </a:spcAft>
              <a:buNone/>
              <a:defRPr sz="1600">
                <a:solidFill>
                  <a:schemeClr val="bg1"/>
                </a:solidFill>
              </a:defRPr>
            </a:lvl1pPr>
            <a:lvl2pPr marL="284400" indent="-284400">
              <a:lnSpc>
                <a:spcPct val="100000"/>
              </a:lnSpc>
              <a:spcBef>
                <a:spcPts val="0"/>
              </a:spcBef>
              <a:spcAft>
                <a:spcPts val="600"/>
              </a:spcAft>
              <a:defRPr sz="1600">
                <a:solidFill>
                  <a:schemeClr val="bg1"/>
                </a:solidFill>
              </a:defRPr>
            </a:lvl2pPr>
            <a:lvl3pPr>
              <a:defRPr sz="1600"/>
            </a:lvl3pPr>
            <a:lvl4pPr>
              <a:defRPr sz="1600"/>
            </a:lvl4pPr>
            <a:lvl5pPr>
              <a:defRPr sz="1600"/>
            </a:lvl5pPr>
          </a:lstStyle>
          <a:p>
            <a:pPr lvl="0"/>
            <a:r>
              <a:rPr lang="en-GB"/>
              <a:t>Click to edit Master text styles</a:t>
            </a:r>
          </a:p>
        </p:txBody>
      </p:sp>
      <p:sp>
        <p:nvSpPr>
          <p:cNvPr id="20" name="Picture Placeholder 19">
            <a:extLst>
              <a:ext uri="{FF2B5EF4-FFF2-40B4-BE49-F238E27FC236}">
                <a16:creationId xmlns:a16="http://schemas.microsoft.com/office/drawing/2014/main" id="{10D73907-34CD-8021-D089-CD58996F28C7}"/>
              </a:ext>
            </a:extLst>
          </p:cNvPr>
          <p:cNvSpPr>
            <a:spLocks noGrp="1"/>
          </p:cNvSpPr>
          <p:nvPr>
            <p:ph type="pic" sz="quarter" idx="17" hasCustomPrompt="1"/>
          </p:nvPr>
        </p:nvSpPr>
        <p:spPr>
          <a:xfrm>
            <a:off x="768149" y="2080870"/>
            <a:ext cx="1080000" cy="1080000"/>
          </a:xfrm>
          <a:prstGeom prst="ellipse">
            <a:avLst/>
          </a:prstGeom>
          <a:solidFill>
            <a:schemeClr val="bg1"/>
          </a:solidFill>
        </p:spPr>
        <p:txBody>
          <a:bodyPr lIns="0" tIns="0" rIns="0" bIns="0" anchor="ctr" anchorCtr="0"/>
          <a:lstStyle>
            <a:lvl1pPr marL="0" indent="0" algn="ctr">
              <a:buNone/>
              <a:defRPr sz="1000">
                <a:solidFill>
                  <a:srgbClr val="D02F7C"/>
                </a:solidFill>
              </a:defRPr>
            </a:lvl1pPr>
          </a:lstStyle>
          <a:p>
            <a:r>
              <a:rPr lang="en-US"/>
              <a:t>Click to place icon</a:t>
            </a:r>
          </a:p>
        </p:txBody>
      </p:sp>
      <p:sp>
        <p:nvSpPr>
          <p:cNvPr id="25" name="Rectangle 24">
            <a:extLst>
              <a:ext uri="{FF2B5EF4-FFF2-40B4-BE49-F238E27FC236}">
                <a16:creationId xmlns:a16="http://schemas.microsoft.com/office/drawing/2014/main" id="{800DEA4B-763A-4416-E47F-B2403CE6C1B8}"/>
              </a:ext>
            </a:extLst>
          </p:cNvPr>
          <p:cNvSpPr>
            <a:spLocks noGrp="1" noRot="1" noMove="1" noResize="1" noEditPoints="1" noAdjustHandles="1" noChangeArrowheads="1" noChangeShapeType="1"/>
          </p:cNvSpPr>
          <p:nvPr userDrawn="1"/>
        </p:nvSpPr>
        <p:spPr>
          <a:xfrm>
            <a:off x="188233" y="1442523"/>
            <a:ext cx="1161748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8">
            <a:extLst>
              <a:ext uri="{FF2B5EF4-FFF2-40B4-BE49-F238E27FC236}">
                <a16:creationId xmlns:a16="http://schemas.microsoft.com/office/drawing/2014/main" id="{B30A3252-52D7-59BC-0144-D2092A1458BE}"/>
              </a:ext>
            </a:extLst>
          </p:cNvPr>
          <p:cNvSpPr>
            <a:spLocks noGrp="1" noRot="1" noMove="1" noResize="1" noEditPoints="1" noAdjustHandles="1" noChangeArrowheads="1" noChangeShapeType="1"/>
          </p:cNvSpPr>
          <p:nvPr>
            <p:ph type="body" sz="quarter" idx="18" hasCustomPrompt="1"/>
          </p:nvPr>
        </p:nvSpPr>
        <p:spPr>
          <a:xfrm>
            <a:off x="188233" y="1064174"/>
            <a:ext cx="11528628" cy="221599"/>
          </a:xfrm>
          <a:prstGeom prst="rect">
            <a:avLst/>
          </a:prstGeom>
        </p:spPr>
        <p:txBody>
          <a:bodyPr lIns="0" tIns="0" rIns="0" bIns="0">
            <a:noAutofit/>
          </a:bodyPr>
          <a:lstStyle>
            <a:lvl1pPr marL="0" indent="0" algn="r">
              <a:buNone/>
              <a:defRPr sz="1600" b="1">
                <a:solidFill>
                  <a:schemeClr val="bg2">
                    <a:lumMod val="75000"/>
                  </a:schemeClr>
                </a:solidFill>
                <a:latin typeface="Arial" panose="020B0604020202020204" pitchFamily="34" charset="0"/>
                <a:cs typeface="Arial" panose="020B0604020202020204" pitchFamily="34" charset="0"/>
              </a:defRPr>
            </a:lvl1pPr>
          </a:lstStyle>
          <a:p>
            <a:r>
              <a:rPr lang="en-GB"/>
              <a:t>One line summary of slide / key takeaway</a:t>
            </a:r>
          </a:p>
        </p:txBody>
      </p:sp>
      <p:sp>
        <p:nvSpPr>
          <p:cNvPr id="26" name="Title Placeholder 2">
            <a:extLst>
              <a:ext uri="{FF2B5EF4-FFF2-40B4-BE49-F238E27FC236}">
                <a16:creationId xmlns:a16="http://schemas.microsoft.com/office/drawing/2014/main" id="{E436AFEF-FC18-66CC-3632-52F29552E38D}"/>
              </a:ext>
            </a:extLst>
          </p:cNvPr>
          <p:cNvSpPr>
            <a:spLocks noGrp="1" noRot="1" noMove="1" noResize="1" noEditPoints="1" noAdjustHandles="1" noChangeArrowheads="1" noChangeShapeType="1"/>
          </p:cNvSpPr>
          <p:nvPr>
            <p:ph type="title" hasCustomPrompt="1"/>
          </p:nvPr>
        </p:nvSpPr>
        <p:spPr>
          <a:xfrm>
            <a:off x="4105656" y="504000"/>
            <a:ext cx="7618405" cy="387798"/>
          </a:xfrm>
          <a:prstGeom prst="rect">
            <a:avLst/>
          </a:prstGeom>
        </p:spPr>
        <p:txBody>
          <a:bodyPr vert="horz" wrap="square" lIns="0" tIns="0" rIns="0" bIns="0" rtlCol="0" anchor="b" anchorCtr="0">
            <a:spAutoFit/>
          </a:bodyPr>
          <a:lstStyle>
            <a:lvl1pPr>
              <a:defRPr sz="2800">
                <a:solidFill>
                  <a:schemeClr val="tx2"/>
                </a:solidFill>
                <a:latin typeface="Arial" panose="020B0604020202020204" pitchFamily="34" charset="0"/>
                <a:cs typeface="Arial" panose="020B0604020202020204" pitchFamily="34" charset="0"/>
              </a:defRPr>
            </a:lvl1pPr>
          </a:lstStyle>
          <a:p>
            <a:r>
              <a:rPr lang="en-US"/>
              <a:t>Title of slide</a:t>
            </a:r>
            <a:endParaRPr lang="en-GB"/>
          </a:p>
        </p:txBody>
      </p:sp>
    </p:spTree>
    <p:extLst>
      <p:ext uri="{BB962C8B-B14F-4D97-AF65-F5344CB8AC3E}">
        <p14:creationId xmlns:p14="http://schemas.microsoft.com/office/powerpoint/2010/main" val="103449516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ample of grouping multiple information 1">
    <p:spTree>
      <p:nvGrpSpPr>
        <p:cNvPr id="1" name=""/>
        <p:cNvGrpSpPr/>
        <p:nvPr/>
      </p:nvGrpSpPr>
      <p:grpSpPr>
        <a:xfrm>
          <a:off x="0" y="0"/>
          <a:ext cx="0" cy="0"/>
          <a:chOff x="0" y="0"/>
          <a:chExt cx="0" cy="0"/>
        </a:xfrm>
      </p:grpSpPr>
      <p:sp>
        <p:nvSpPr>
          <p:cNvPr id="41" name="Slide Number Placeholder 5">
            <a:extLst>
              <a:ext uri="{FF2B5EF4-FFF2-40B4-BE49-F238E27FC236}">
                <a16:creationId xmlns:a16="http://schemas.microsoft.com/office/drawing/2014/main" id="{DC0B72B6-605B-094B-0AF4-DAB1832690FB}"/>
              </a:ext>
            </a:extLst>
          </p:cNvPr>
          <p:cNvSpPr>
            <a:spLocks noGrp="1" noRot="1" noMove="1" noResize="1" noEditPoints="1" noAdjustHandles="1" noChangeArrowheads="1" noChangeShapeType="1"/>
          </p:cNvSpPr>
          <p:nvPr>
            <p:ph type="sldNum" sz="quarter" idx="4"/>
          </p:nvPr>
        </p:nvSpPr>
        <p:spPr>
          <a:xfrm>
            <a:off x="11398249" y="6565990"/>
            <a:ext cx="567415" cy="184666"/>
          </a:xfrm>
          <a:prstGeom prst="rect">
            <a:avLst/>
          </a:prstGeom>
        </p:spPr>
        <p:txBody>
          <a:bodyPr vert="horz" wrap="square" lIns="0" tIns="0" rIns="0" bIns="0" rtlCol="0" anchor="ctr">
            <a:spAutoFit/>
          </a:bodyPr>
          <a:lstStyle>
            <a:lvl1pPr algn="r">
              <a:defRPr sz="1200">
                <a:solidFill>
                  <a:schemeClr val="bg2">
                    <a:lumMod val="75000"/>
                  </a:schemeClr>
                </a:solidFill>
              </a:defRPr>
            </a:lvl1pPr>
          </a:lstStyle>
          <a:p>
            <a:fld id="{318356DC-334E-1146-8C47-B0DA3BCDFCC3}" type="slidenum">
              <a:rPr lang="en-US" smtClean="0"/>
              <a:pPr/>
              <a:t>‹#›</a:t>
            </a:fld>
            <a:endParaRPr lang="en-US"/>
          </a:p>
        </p:txBody>
      </p:sp>
      <p:sp>
        <p:nvSpPr>
          <p:cNvPr id="40" name="Footer Placeholder 4">
            <a:extLst>
              <a:ext uri="{FF2B5EF4-FFF2-40B4-BE49-F238E27FC236}">
                <a16:creationId xmlns:a16="http://schemas.microsoft.com/office/drawing/2014/main" id="{DBA4A6F6-191C-3E83-B9AA-E3B3064E30C3}"/>
              </a:ext>
            </a:extLst>
          </p:cNvPr>
          <p:cNvSpPr>
            <a:spLocks noGrp="1" noRot="1" noMove="1" noResize="1" noEditPoints="1" noAdjustHandles="1" noChangeArrowheads="1" noChangeShapeType="1"/>
          </p:cNvSpPr>
          <p:nvPr>
            <p:ph type="ftr" sz="quarter" idx="3"/>
          </p:nvPr>
        </p:nvSpPr>
        <p:spPr>
          <a:xfrm>
            <a:off x="4038600" y="6480000"/>
            <a:ext cx="4114800" cy="161583"/>
          </a:xfrm>
          <a:prstGeom prst="rect">
            <a:avLst/>
          </a:prstGeom>
        </p:spPr>
        <p:txBody>
          <a:bodyPr vert="horz" lIns="0" tIns="0" rIns="0" bIns="0" rtlCol="0" anchor="ctr">
            <a:spAutoFit/>
          </a:bodyPr>
          <a:lstStyle>
            <a:lvl1pPr algn="ctr">
              <a:defRPr lang="en-US" sz="1050" i="0" kern="1200" cap="all" baseline="0">
                <a:solidFill>
                  <a:schemeClr val="bg2">
                    <a:lumMod val="75000"/>
                  </a:schemeClr>
                </a:solidFill>
                <a:latin typeface="Arial" panose="020B0604020202020204" pitchFamily="34" charset="0"/>
                <a:ea typeface="+mn-ea"/>
                <a:cs typeface="Arial" panose="020B0604020202020204" pitchFamily="34" charset="0"/>
              </a:defRPr>
            </a:lvl1pPr>
          </a:lstStyle>
          <a:p>
            <a:r>
              <a:rPr lang="en-GB"/>
              <a:t>SENSITIVITY MARKING</a:t>
            </a:r>
          </a:p>
        </p:txBody>
      </p:sp>
      <p:sp>
        <p:nvSpPr>
          <p:cNvPr id="36" name="Text Placeholder 8">
            <a:extLst>
              <a:ext uri="{FF2B5EF4-FFF2-40B4-BE49-F238E27FC236}">
                <a16:creationId xmlns:a16="http://schemas.microsoft.com/office/drawing/2014/main" id="{3A19F4D1-0FD2-4233-4831-CFE344BADEDA}"/>
              </a:ext>
            </a:extLst>
          </p:cNvPr>
          <p:cNvSpPr>
            <a:spLocks noGrp="1"/>
          </p:cNvSpPr>
          <p:nvPr>
            <p:ph type="body" sz="quarter" idx="26"/>
          </p:nvPr>
        </p:nvSpPr>
        <p:spPr>
          <a:xfrm>
            <a:off x="6716183" y="4756320"/>
            <a:ext cx="4514400" cy="215444"/>
          </a:xfrm>
          <a:prstGeom prst="rect">
            <a:avLst/>
          </a:prstGeom>
        </p:spPr>
        <p:txBody>
          <a:bodyPr wrap="square" lIns="0" tIns="0" rIns="0" bIns="0">
            <a:spAutoFit/>
          </a:bodyPr>
          <a:lstStyle>
            <a:lvl1pPr marL="284400" indent="-284400">
              <a:lnSpc>
                <a:spcPct val="100000"/>
              </a:lnSpc>
              <a:spcBef>
                <a:spcPts val="0"/>
              </a:spcBef>
              <a:spcAft>
                <a:spcPts val="600"/>
              </a:spcAft>
              <a:defRPr lang="en-GB" sz="1400" kern="1200" dirty="0" smtClean="0">
                <a:solidFill>
                  <a:schemeClr val="tx1"/>
                </a:solidFill>
                <a:latin typeface="+mn-lt"/>
                <a:ea typeface="+mn-ea"/>
                <a:cs typeface="+mn-cs"/>
              </a:defRPr>
            </a:lvl1pPr>
            <a:lvl2pPr>
              <a:defRPr lang="en-GB" sz="1400" kern="1200" dirty="0" smtClean="0">
                <a:solidFill>
                  <a:schemeClr val="tx1"/>
                </a:solidFill>
                <a:latin typeface="+mn-lt"/>
                <a:ea typeface="+mn-ea"/>
                <a:cs typeface="+mn-cs"/>
              </a:defRPr>
            </a:lvl2pPr>
            <a:lvl3pPr>
              <a:defRPr lang="en-GB" sz="1400" kern="1200" dirty="0" smtClean="0">
                <a:solidFill>
                  <a:schemeClr val="tx1"/>
                </a:solidFill>
                <a:latin typeface="+mn-lt"/>
                <a:ea typeface="+mn-ea"/>
                <a:cs typeface="+mn-cs"/>
              </a:defRPr>
            </a:lvl3pPr>
            <a:lvl4pPr>
              <a:defRPr lang="en-GB" sz="1400" kern="1200" dirty="0" smtClean="0">
                <a:solidFill>
                  <a:schemeClr val="tx1"/>
                </a:solidFill>
                <a:latin typeface="+mn-lt"/>
                <a:ea typeface="+mn-ea"/>
                <a:cs typeface="+mn-cs"/>
              </a:defRPr>
            </a:lvl4pPr>
            <a:lvl5pPr>
              <a:defRPr lang="en-US" sz="1400" kern="1200" dirty="0">
                <a:solidFill>
                  <a:schemeClr val="tx1"/>
                </a:solidFill>
                <a:latin typeface="+mn-lt"/>
                <a:ea typeface="+mn-ea"/>
                <a:cs typeface="+mn-cs"/>
              </a:defRPr>
            </a:lvl5pPr>
          </a:lstStyle>
          <a:p>
            <a:pPr lvl="0"/>
            <a:r>
              <a:rPr lang="en-GB"/>
              <a:t>Click to edit Master text styles</a:t>
            </a:r>
            <a:endParaRPr lang="en-US"/>
          </a:p>
        </p:txBody>
      </p:sp>
      <p:sp>
        <p:nvSpPr>
          <p:cNvPr id="35" name="Text Placeholder 7">
            <a:extLst>
              <a:ext uri="{FF2B5EF4-FFF2-40B4-BE49-F238E27FC236}">
                <a16:creationId xmlns:a16="http://schemas.microsoft.com/office/drawing/2014/main" id="{06355359-FD37-A2D4-F1DB-FB7D7696E471}"/>
              </a:ext>
            </a:extLst>
          </p:cNvPr>
          <p:cNvSpPr>
            <a:spLocks noGrp="1"/>
          </p:cNvSpPr>
          <p:nvPr>
            <p:ph type="body" sz="quarter" idx="25" hasCustomPrompt="1"/>
          </p:nvPr>
        </p:nvSpPr>
        <p:spPr>
          <a:xfrm>
            <a:off x="6716183" y="4453856"/>
            <a:ext cx="4514400" cy="221599"/>
          </a:xfrm>
          <a:prstGeom prst="rect">
            <a:avLst/>
          </a:prstGeom>
        </p:spPr>
        <p:txBody>
          <a:bodyPr wrap="square" lIns="0" tIns="0" rIns="0" bIns="0">
            <a:spAutoFit/>
          </a:bodyPr>
          <a:lstStyle>
            <a:lvl1pPr marL="0" indent="0">
              <a:buNone/>
              <a:defRPr lang="en-GB" sz="1600" b="1" kern="1200" dirty="0" smtClean="0">
                <a:solidFill>
                  <a:schemeClr val="tx2"/>
                </a:solidFill>
                <a:latin typeface="+mn-lt"/>
                <a:ea typeface="+mn-ea"/>
                <a:cs typeface="+mn-cs"/>
              </a:defRPr>
            </a:lvl1pPr>
            <a:lvl2pPr>
              <a:defRPr lang="en-GB" sz="1600" b="1" kern="1200" dirty="0" smtClean="0">
                <a:solidFill>
                  <a:srgbClr val="012169"/>
                </a:solidFill>
                <a:latin typeface="+mn-lt"/>
                <a:ea typeface="+mn-ea"/>
                <a:cs typeface="+mn-cs"/>
              </a:defRPr>
            </a:lvl2pPr>
            <a:lvl3pPr>
              <a:defRPr lang="en-GB" sz="1600" b="1" kern="1200" dirty="0" smtClean="0">
                <a:solidFill>
                  <a:srgbClr val="012169"/>
                </a:solidFill>
                <a:latin typeface="+mn-lt"/>
                <a:ea typeface="+mn-ea"/>
                <a:cs typeface="+mn-cs"/>
              </a:defRPr>
            </a:lvl3pPr>
            <a:lvl4pPr>
              <a:defRPr lang="en-GB" sz="1600" b="1" kern="1200" dirty="0" smtClean="0">
                <a:solidFill>
                  <a:srgbClr val="012169"/>
                </a:solidFill>
                <a:latin typeface="+mn-lt"/>
                <a:ea typeface="+mn-ea"/>
                <a:cs typeface="+mn-cs"/>
              </a:defRPr>
            </a:lvl4pPr>
            <a:lvl5pPr>
              <a:defRPr lang="en-US" sz="1600" b="1" kern="1200" dirty="0">
                <a:solidFill>
                  <a:srgbClr val="012169"/>
                </a:solidFill>
                <a:latin typeface="+mn-lt"/>
                <a:ea typeface="+mn-ea"/>
                <a:cs typeface="+mn-cs"/>
              </a:defRPr>
            </a:lvl5pPr>
          </a:lstStyle>
          <a:p>
            <a:pPr lvl="0"/>
            <a:r>
              <a:rPr lang="en-GB"/>
              <a:t>Click to edit Master header</a:t>
            </a:r>
            <a:endParaRPr lang="en-US"/>
          </a:p>
        </p:txBody>
      </p:sp>
      <p:sp>
        <p:nvSpPr>
          <p:cNvPr id="34" name="Rectangle: Rounded Corners 4">
            <a:extLst>
              <a:ext uri="{FF2B5EF4-FFF2-40B4-BE49-F238E27FC236}">
                <a16:creationId xmlns:a16="http://schemas.microsoft.com/office/drawing/2014/main" id="{EF14570C-57AA-FADD-0C3C-13828D0387FC}"/>
              </a:ext>
            </a:extLst>
          </p:cNvPr>
          <p:cNvSpPr/>
          <p:nvPr userDrawn="1"/>
        </p:nvSpPr>
        <p:spPr>
          <a:xfrm>
            <a:off x="6393600" y="4227338"/>
            <a:ext cx="5148000" cy="2052000"/>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 Placeholder 6">
            <a:extLst>
              <a:ext uri="{FF2B5EF4-FFF2-40B4-BE49-F238E27FC236}">
                <a16:creationId xmlns:a16="http://schemas.microsoft.com/office/drawing/2014/main" id="{0C8CFDB4-BA55-3B38-87C1-145124EF5599}"/>
              </a:ext>
            </a:extLst>
          </p:cNvPr>
          <p:cNvSpPr>
            <a:spLocks noGrp="1"/>
          </p:cNvSpPr>
          <p:nvPr>
            <p:ph type="body" sz="quarter" idx="24"/>
          </p:nvPr>
        </p:nvSpPr>
        <p:spPr>
          <a:xfrm>
            <a:off x="900000" y="4756320"/>
            <a:ext cx="4514400" cy="215444"/>
          </a:xfrm>
          <a:prstGeom prst="rect">
            <a:avLst/>
          </a:prstGeom>
        </p:spPr>
        <p:txBody>
          <a:bodyPr wrap="square" lIns="0" tIns="0" rIns="0" bIns="0">
            <a:spAutoFit/>
          </a:bodyPr>
          <a:lstStyle>
            <a:lvl1pPr marL="284400" indent="-284400">
              <a:lnSpc>
                <a:spcPct val="100000"/>
              </a:lnSpc>
              <a:spcBef>
                <a:spcPts val="0"/>
              </a:spcBef>
              <a:spcAft>
                <a:spcPts val="600"/>
              </a:spcAft>
              <a:defRPr lang="en-GB" sz="1400" kern="1200" dirty="0" smtClean="0">
                <a:solidFill>
                  <a:schemeClr val="tx1"/>
                </a:solidFill>
                <a:latin typeface="+mn-lt"/>
                <a:ea typeface="+mn-ea"/>
                <a:cs typeface="+mn-cs"/>
              </a:defRPr>
            </a:lvl1pPr>
            <a:lvl2pPr>
              <a:defRPr lang="en-GB" sz="1400" kern="1200" dirty="0" smtClean="0">
                <a:solidFill>
                  <a:schemeClr val="tx1"/>
                </a:solidFill>
                <a:latin typeface="+mn-lt"/>
                <a:ea typeface="+mn-ea"/>
                <a:cs typeface="+mn-cs"/>
              </a:defRPr>
            </a:lvl2pPr>
            <a:lvl3pPr>
              <a:defRPr lang="en-GB" sz="1400" kern="1200" dirty="0" smtClean="0">
                <a:solidFill>
                  <a:schemeClr val="tx1"/>
                </a:solidFill>
                <a:latin typeface="+mn-lt"/>
                <a:ea typeface="+mn-ea"/>
                <a:cs typeface="+mn-cs"/>
              </a:defRPr>
            </a:lvl3pPr>
            <a:lvl4pPr>
              <a:defRPr lang="en-GB" sz="1400" kern="1200" dirty="0" smtClean="0">
                <a:solidFill>
                  <a:schemeClr val="tx1"/>
                </a:solidFill>
                <a:latin typeface="+mn-lt"/>
                <a:ea typeface="+mn-ea"/>
                <a:cs typeface="+mn-cs"/>
              </a:defRPr>
            </a:lvl4pPr>
            <a:lvl5pPr>
              <a:defRPr lang="en-US" sz="1400" kern="1200" dirty="0">
                <a:solidFill>
                  <a:schemeClr val="tx1"/>
                </a:solidFill>
                <a:latin typeface="+mn-lt"/>
                <a:ea typeface="+mn-ea"/>
                <a:cs typeface="+mn-cs"/>
              </a:defRPr>
            </a:lvl5pPr>
          </a:lstStyle>
          <a:p>
            <a:pPr lvl="0"/>
            <a:r>
              <a:rPr lang="en-GB"/>
              <a:t>Click to edit Master text styles</a:t>
            </a:r>
            <a:endParaRPr lang="en-US"/>
          </a:p>
        </p:txBody>
      </p:sp>
      <p:sp>
        <p:nvSpPr>
          <p:cNvPr id="32" name="Text Placeholder 5">
            <a:extLst>
              <a:ext uri="{FF2B5EF4-FFF2-40B4-BE49-F238E27FC236}">
                <a16:creationId xmlns:a16="http://schemas.microsoft.com/office/drawing/2014/main" id="{60A22822-4F89-6D2F-2D52-A25ED2032D12}"/>
              </a:ext>
            </a:extLst>
          </p:cNvPr>
          <p:cNvSpPr>
            <a:spLocks noGrp="1"/>
          </p:cNvSpPr>
          <p:nvPr>
            <p:ph type="body" sz="quarter" idx="23" hasCustomPrompt="1"/>
          </p:nvPr>
        </p:nvSpPr>
        <p:spPr>
          <a:xfrm>
            <a:off x="900000" y="4453856"/>
            <a:ext cx="4514400" cy="221599"/>
          </a:xfrm>
          <a:prstGeom prst="rect">
            <a:avLst/>
          </a:prstGeom>
        </p:spPr>
        <p:txBody>
          <a:bodyPr wrap="square" lIns="0" tIns="0" rIns="0" bIns="0">
            <a:spAutoFit/>
          </a:bodyPr>
          <a:lstStyle>
            <a:lvl1pPr marL="0" indent="0">
              <a:buNone/>
              <a:defRPr lang="en-GB" sz="1600" b="1" kern="1200" dirty="0" smtClean="0">
                <a:solidFill>
                  <a:schemeClr val="tx2"/>
                </a:solidFill>
                <a:latin typeface="+mn-lt"/>
                <a:ea typeface="+mn-ea"/>
                <a:cs typeface="+mn-cs"/>
              </a:defRPr>
            </a:lvl1pPr>
            <a:lvl2pPr>
              <a:defRPr lang="en-GB" sz="1600" b="1" kern="1200" dirty="0" smtClean="0">
                <a:solidFill>
                  <a:srgbClr val="012169"/>
                </a:solidFill>
                <a:latin typeface="+mn-lt"/>
                <a:ea typeface="+mn-ea"/>
                <a:cs typeface="+mn-cs"/>
              </a:defRPr>
            </a:lvl2pPr>
            <a:lvl3pPr>
              <a:defRPr lang="en-GB" sz="1600" b="1" kern="1200" dirty="0" smtClean="0">
                <a:solidFill>
                  <a:srgbClr val="012169"/>
                </a:solidFill>
                <a:latin typeface="+mn-lt"/>
                <a:ea typeface="+mn-ea"/>
                <a:cs typeface="+mn-cs"/>
              </a:defRPr>
            </a:lvl3pPr>
            <a:lvl4pPr>
              <a:defRPr lang="en-GB" sz="1600" b="1" kern="1200" dirty="0" smtClean="0">
                <a:solidFill>
                  <a:srgbClr val="012169"/>
                </a:solidFill>
                <a:latin typeface="+mn-lt"/>
                <a:ea typeface="+mn-ea"/>
                <a:cs typeface="+mn-cs"/>
              </a:defRPr>
            </a:lvl4pPr>
            <a:lvl5pPr>
              <a:defRPr lang="en-US" sz="1600" b="1" kern="1200" dirty="0">
                <a:solidFill>
                  <a:srgbClr val="012169"/>
                </a:solidFill>
                <a:latin typeface="+mn-lt"/>
                <a:ea typeface="+mn-ea"/>
                <a:cs typeface="+mn-cs"/>
              </a:defRPr>
            </a:lvl5pPr>
          </a:lstStyle>
          <a:p>
            <a:pPr lvl="0"/>
            <a:r>
              <a:rPr lang="en-GB"/>
              <a:t>Click to edit Master header</a:t>
            </a:r>
            <a:endParaRPr lang="en-US"/>
          </a:p>
        </p:txBody>
      </p:sp>
      <p:sp>
        <p:nvSpPr>
          <p:cNvPr id="31" name="Rectangle: Rounded Corners 3">
            <a:extLst>
              <a:ext uri="{FF2B5EF4-FFF2-40B4-BE49-F238E27FC236}">
                <a16:creationId xmlns:a16="http://schemas.microsoft.com/office/drawing/2014/main" id="{12ADCB45-D977-07A6-FDA2-6EF04EE05353}"/>
              </a:ext>
            </a:extLst>
          </p:cNvPr>
          <p:cNvSpPr/>
          <p:nvPr userDrawn="1"/>
        </p:nvSpPr>
        <p:spPr>
          <a:xfrm>
            <a:off x="576000" y="4227338"/>
            <a:ext cx="5148000" cy="2052000"/>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 Placeholder 4">
            <a:extLst>
              <a:ext uri="{FF2B5EF4-FFF2-40B4-BE49-F238E27FC236}">
                <a16:creationId xmlns:a16="http://schemas.microsoft.com/office/drawing/2014/main" id="{49814ED8-F60A-01A4-09E8-A01B54A61BF5}"/>
              </a:ext>
            </a:extLst>
          </p:cNvPr>
          <p:cNvSpPr>
            <a:spLocks noGrp="1"/>
          </p:cNvSpPr>
          <p:nvPr>
            <p:ph type="body" sz="quarter" idx="22"/>
          </p:nvPr>
        </p:nvSpPr>
        <p:spPr>
          <a:xfrm>
            <a:off x="6716183" y="2387874"/>
            <a:ext cx="4514400" cy="215444"/>
          </a:xfrm>
          <a:prstGeom prst="rect">
            <a:avLst/>
          </a:prstGeom>
        </p:spPr>
        <p:txBody>
          <a:bodyPr wrap="square" lIns="0" tIns="0" rIns="0" bIns="0">
            <a:spAutoFit/>
          </a:bodyPr>
          <a:lstStyle>
            <a:lvl1pPr marL="284400" indent="-284400">
              <a:lnSpc>
                <a:spcPct val="100000"/>
              </a:lnSpc>
              <a:spcBef>
                <a:spcPts val="0"/>
              </a:spcBef>
              <a:spcAft>
                <a:spcPts val="600"/>
              </a:spcAft>
              <a:defRPr lang="en-GB" sz="1400" kern="1200" dirty="0" smtClean="0">
                <a:solidFill>
                  <a:schemeClr val="tx1"/>
                </a:solidFill>
                <a:latin typeface="+mn-lt"/>
                <a:ea typeface="+mn-ea"/>
                <a:cs typeface="+mn-cs"/>
              </a:defRPr>
            </a:lvl1pPr>
            <a:lvl2pPr>
              <a:defRPr lang="en-GB" sz="1400" kern="1200" dirty="0" smtClean="0">
                <a:solidFill>
                  <a:schemeClr val="tx1"/>
                </a:solidFill>
                <a:latin typeface="+mn-lt"/>
                <a:ea typeface="+mn-ea"/>
                <a:cs typeface="+mn-cs"/>
              </a:defRPr>
            </a:lvl2pPr>
            <a:lvl3pPr>
              <a:defRPr lang="en-GB" sz="1400" kern="1200" dirty="0" smtClean="0">
                <a:solidFill>
                  <a:schemeClr val="tx1"/>
                </a:solidFill>
                <a:latin typeface="+mn-lt"/>
                <a:ea typeface="+mn-ea"/>
                <a:cs typeface="+mn-cs"/>
              </a:defRPr>
            </a:lvl3pPr>
            <a:lvl4pPr>
              <a:defRPr lang="en-GB" sz="1400" kern="1200" dirty="0" smtClean="0">
                <a:solidFill>
                  <a:schemeClr val="tx1"/>
                </a:solidFill>
                <a:latin typeface="+mn-lt"/>
                <a:ea typeface="+mn-ea"/>
                <a:cs typeface="+mn-cs"/>
              </a:defRPr>
            </a:lvl4pPr>
            <a:lvl5pPr>
              <a:defRPr lang="en-US" sz="1400" kern="1200" dirty="0">
                <a:solidFill>
                  <a:schemeClr val="tx1"/>
                </a:solidFill>
                <a:latin typeface="+mn-lt"/>
                <a:ea typeface="+mn-ea"/>
                <a:cs typeface="+mn-cs"/>
              </a:defRPr>
            </a:lvl5pPr>
          </a:lstStyle>
          <a:p>
            <a:pPr lvl="0"/>
            <a:r>
              <a:rPr lang="en-GB"/>
              <a:t>Click to edit Master text styles</a:t>
            </a:r>
            <a:endParaRPr lang="en-US"/>
          </a:p>
        </p:txBody>
      </p:sp>
      <p:sp>
        <p:nvSpPr>
          <p:cNvPr id="28" name="Text Placeholder 3">
            <a:extLst>
              <a:ext uri="{FF2B5EF4-FFF2-40B4-BE49-F238E27FC236}">
                <a16:creationId xmlns:a16="http://schemas.microsoft.com/office/drawing/2014/main" id="{B9BF4D4C-D0EE-7FF2-5452-838C9B636F41}"/>
              </a:ext>
            </a:extLst>
          </p:cNvPr>
          <p:cNvSpPr>
            <a:spLocks noGrp="1"/>
          </p:cNvSpPr>
          <p:nvPr>
            <p:ph type="body" sz="quarter" idx="21" hasCustomPrompt="1"/>
          </p:nvPr>
        </p:nvSpPr>
        <p:spPr>
          <a:xfrm>
            <a:off x="6716183" y="2085410"/>
            <a:ext cx="4514400" cy="221599"/>
          </a:xfrm>
          <a:prstGeom prst="rect">
            <a:avLst/>
          </a:prstGeom>
        </p:spPr>
        <p:txBody>
          <a:bodyPr wrap="square" lIns="0" tIns="0" rIns="0" bIns="0">
            <a:spAutoFit/>
          </a:bodyPr>
          <a:lstStyle>
            <a:lvl1pPr marL="0" indent="0">
              <a:buNone/>
              <a:defRPr lang="en-GB" sz="1600" b="1" kern="1200" dirty="0" smtClean="0">
                <a:solidFill>
                  <a:schemeClr val="tx2"/>
                </a:solidFill>
                <a:latin typeface="+mn-lt"/>
                <a:ea typeface="+mn-ea"/>
                <a:cs typeface="+mn-cs"/>
              </a:defRPr>
            </a:lvl1pPr>
            <a:lvl2pPr>
              <a:defRPr lang="en-GB" sz="1600" b="1" kern="1200" dirty="0" smtClean="0">
                <a:solidFill>
                  <a:srgbClr val="012169"/>
                </a:solidFill>
                <a:latin typeface="+mn-lt"/>
                <a:ea typeface="+mn-ea"/>
                <a:cs typeface="+mn-cs"/>
              </a:defRPr>
            </a:lvl2pPr>
            <a:lvl3pPr>
              <a:defRPr lang="en-GB" sz="1600" b="1" kern="1200" dirty="0" smtClean="0">
                <a:solidFill>
                  <a:srgbClr val="012169"/>
                </a:solidFill>
                <a:latin typeface="+mn-lt"/>
                <a:ea typeface="+mn-ea"/>
                <a:cs typeface="+mn-cs"/>
              </a:defRPr>
            </a:lvl3pPr>
            <a:lvl4pPr>
              <a:defRPr lang="en-GB" sz="1600" b="1" kern="1200" dirty="0" smtClean="0">
                <a:solidFill>
                  <a:srgbClr val="012169"/>
                </a:solidFill>
                <a:latin typeface="+mn-lt"/>
                <a:ea typeface="+mn-ea"/>
                <a:cs typeface="+mn-cs"/>
              </a:defRPr>
            </a:lvl4pPr>
            <a:lvl5pPr>
              <a:defRPr lang="en-US" sz="1600" b="1" kern="1200" dirty="0">
                <a:solidFill>
                  <a:srgbClr val="012169"/>
                </a:solidFill>
                <a:latin typeface="+mn-lt"/>
                <a:ea typeface="+mn-ea"/>
                <a:cs typeface="+mn-cs"/>
              </a:defRPr>
            </a:lvl5pPr>
          </a:lstStyle>
          <a:p>
            <a:pPr lvl="0"/>
            <a:r>
              <a:rPr lang="en-GB"/>
              <a:t>Click to edit Master header</a:t>
            </a:r>
            <a:endParaRPr lang="en-US"/>
          </a:p>
        </p:txBody>
      </p:sp>
      <p:sp>
        <p:nvSpPr>
          <p:cNvPr id="27" name="Rectangle: Rounded Corners 2">
            <a:extLst>
              <a:ext uri="{FF2B5EF4-FFF2-40B4-BE49-F238E27FC236}">
                <a16:creationId xmlns:a16="http://schemas.microsoft.com/office/drawing/2014/main" id="{A7802BF0-16BB-D154-0547-16D7919BF06E}"/>
              </a:ext>
            </a:extLst>
          </p:cNvPr>
          <p:cNvSpPr/>
          <p:nvPr userDrawn="1"/>
        </p:nvSpPr>
        <p:spPr>
          <a:xfrm>
            <a:off x="6393600" y="1858892"/>
            <a:ext cx="5148000" cy="2052000"/>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Placeholder 2">
            <a:extLst>
              <a:ext uri="{FF2B5EF4-FFF2-40B4-BE49-F238E27FC236}">
                <a16:creationId xmlns:a16="http://schemas.microsoft.com/office/drawing/2014/main" id="{0DDF0EAE-985C-CC15-F982-4D4F4C119B8B}"/>
              </a:ext>
            </a:extLst>
          </p:cNvPr>
          <p:cNvSpPr>
            <a:spLocks noGrp="1"/>
          </p:cNvSpPr>
          <p:nvPr>
            <p:ph type="body" sz="quarter" idx="20"/>
          </p:nvPr>
        </p:nvSpPr>
        <p:spPr>
          <a:xfrm>
            <a:off x="900000" y="2387874"/>
            <a:ext cx="4514400" cy="215444"/>
          </a:xfrm>
          <a:prstGeom prst="rect">
            <a:avLst/>
          </a:prstGeom>
        </p:spPr>
        <p:txBody>
          <a:bodyPr wrap="square" lIns="0" tIns="0" rIns="0" bIns="0">
            <a:spAutoFit/>
          </a:bodyPr>
          <a:lstStyle>
            <a:lvl1pPr marL="284400" indent="-284400">
              <a:lnSpc>
                <a:spcPct val="100000"/>
              </a:lnSpc>
              <a:spcBef>
                <a:spcPts val="0"/>
              </a:spcBef>
              <a:spcAft>
                <a:spcPts val="600"/>
              </a:spcAft>
              <a:defRPr lang="en-GB" sz="1400" kern="1200" dirty="0" smtClean="0">
                <a:solidFill>
                  <a:schemeClr val="tx1"/>
                </a:solidFill>
                <a:latin typeface="+mn-lt"/>
                <a:ea typeface="+mn-ea"/>
                <a:cs typeface="+mn-cs"/>
              </a:defRPr>
            </a:lvl1pPr>
            <a:lvl2pPr>
              <a:defRPr lang="en-GB" sz="1400" kern="1200" dirty="0" smtClean="0">
                <a:solidFill>
                  <a:schemeClr val="tx1"/>
                </a:solidFill>
                <a:latin typeface="+mn-lt"/>
                <a:ea typeface="+mn-ea"/>
                <a:cs typeface="+mn-cs"/>
              </a:defRPr>
            </a:lvl2pPr>
            <a:lvl3pPr>
              <a:defRPr lang="en-GB" sz="1400" kern="1200" dirty="0" smtClean="0">
                <a:solidFill>
                  <a:schemeClr val="tx1"/>
                </a:solidFill>
                <a:latin typeface="+mn-lt"/>
                <a:ea typeface="+mn-ea"/>
                <a:cs typeface="+mn-cs"/>
              </a:defRPr>
            </a:lvl3pPr>
            <a:lvl4pPr>
              <a:defRPr lang="en-GB" sz="1400" kern="1200" dirty="0" smtClean="0">
                <a:solidFill>
                  <a:schemeClr val="tx1"/>
                </a:solidFill>
                <a:latin typeface="+mn-lt"/>
                <a:ea typeface="+mn-ea"/>
                <a:cs typeface="+mn-cs"/>
              </a:defRPr>
            </a:lvl4pPr>
            <a:lvl5pPr>
              <a:defRPr lang="en-US" sz="1400" kern="1200" dirty="0">
                <a:solidFill>
                  <a:schemeClr val="tx1"/>
                </a:solidFill>
                <a:latin typeface="+mn-lt"/>
                <a:ea typeface="+mn-ea"/>
                <a:cs typeface="+mn-cs"/>
              </a:defRPr>
            </a:lvl5pPr>
          </a:lstStyle>
          <a:p>
            <a:pPr lvl="0"/>
            <a:r>
              <a:rPr lang="en-GB"/>
              <a:t>Click to edit Master text styles</a:t>
            </a:r>
            <a:endParaRPr lang="en-US"/>
          </a:p>
        </p:txBody>
      </p:sp>
      <p:sp>
        <p:nvSpPr>
          <p:cNvPr id="24" name="Text Placeholder 1">
            <a:extLst>
              <a:ext uri="{FF2B5EF4-FFF2-40B4-BE49-F238E27FC236}">
                <a16:creationId xmlns:a16="http://schemas.microsoft.com/office/drawing/2014/main" id="{6750055F-362E-44AC-5356-F05F20770110}"/>
              </a:ext>
            </a:extLst>
          </p:cNvPr>
          <p:cNvSpPr>
            <a:spLocks noGrp="1"/>
          </p:cNvSpPr>
          <p:nvPr>
            <p:ph type="body" sz="quarter" idx="19" hasCustomPrompt="1"/>
          </p:nvPr>
        </p:nvSpPr>
        <p:spPr>
          <a:xfrm>
            <a:off x="900000" y="2085410"/>
            <a:ext cx="4514400" cy="221599"/>
          </a:xfrm>
          <a:prstGeom prst="rect">
            <a:avLst/>
          </a:prstGeom>
        </p:spPr>
        <p:txBody>
          <a:bodyPr wrap="square" lIns="0" tIns="0" rIns="0" bIns="0">
            <a:spAutoFit/>
          </a:bodyPr>
          <a:lstStyle>
            <a:lvl1pPr marL="0" indent="0">
              <a:buNone/>
              <a:defRPr lang="en-GB" sz="1600" b="1" kern="1200" dirty="0" smtClean="0">
                <a:solidFill>
                  <a:schemeClr val="tx2"/>
                </a:solidFill>
                <a:latin typeface="+mn-lt"/>
                <a:ea typeface="+mn-ea"/>
                <a:cs typeface="+mn-cs"/>
              </a:defRPr>
            </a:lvl1pPr>
            <a:lvl2pPr>
              <a:defRPr lang="en-GB" sz="1600" b="1" kern="1200" dirty="0" smtClean="0">
                <a:solidFill>
                  <a:srgbClr val="012169"/>
                </a:solidFill>
                <a:latin typeface="+mn-lt"/>
                <a:ea typeface="+mn-ea"/>
                <a:cs typeface="+mn-cs"/>
              </a:defRPr>
            </a:lvl2pPr>
            <a:lvl3pPr>
              <a:defRPr lang="en-GB" sz="1600" b="1" kern="1200" dirty="0" smtClean="0">
                <a:solidFill>
                  <a:srgbClr val="012169"/>
                </a:solidFill>
                <a:latin typeface="+mn-lt"/>
                <a:ea typeface="+mn-ea"/>
                <a:cs typeface="+mn-cs"/>
              </a:defRPr>
            </a:lvl3pPr>
            <a:lvl4pPr>
              <a:defRPr lang="en-GB" sz="1600" b="1" kern="1200" dirty="0" smtClean="0">
                <a:solidFill>
                  <a:srgbClr val="012169"/>
                </a:solidFill>
                <a:latin typeface="+mn-lt"/>
                <a:ea typeface="+mn-ea"/>
                <a:cs typeface="+mn-cs"/>
              </a:defRPr>
            </a:lvl4pPr>
            <a:lvl5pPr>
              <a:defRPr lang="en-US" sz="1600" b="1" kern="1200" dirty="0">
                <a:solidFill>
                  <a:srgbClr val="012169"/>
                </a:solidFill>
                <a:latin typeface="+mn-lt"/>
                <a:ea typeface="+mn-ea"/>
                <a:cs typeface="+mn-cs"/>
              </a:defRPr>
            </a:lvl5pPr>
          </a:lstStyle>
          <a:p>
            <a:pPr lvl="0"/>
            <a:r>
              <a:rPr lang="en-GB"/>
              <a:t>Click to edit Master header</a:t>
            </a:r>
            <a:endParaRPr lang="en-US"/>
          </a:p>
        </p:txBody>
      </p:sp>
      <p:sp>
        <p:nvSpPr>
          <p:cNvPr id="23" name="Rectangle: Rounded Corners 1">
            <a:extLst>
              <a:ext uri="{FF2B5EF4-FFF2-40B4-BE49-F238E27FC236}">
                <a16:creationId xmlns:a16="http://schemas.microsoft.com/office/drawing/2014/main" id="{F69F61DD-59F1-C0BB-C9E0-F02EB6017E0C}"/>
              </a:ext>
            </a:extLst>
          </p:cNvPr>
          <p:cNvSpPr/>
          <p:nvPr userDrawn="1"/>
        </p:nvSpPr>
        <p:spPr>
          <a:xfrm>
            <a:off x="576000" y="1858892"/>
            <a:ext cx="5148000" cy="2052000"/>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99C4B612-4C7F-2115-6CD8-9B5093A637CF}"/>
              </a:ext>
            </a:extLst>
          </p:cNvPr>
          <p:cNvSpPr>
            <a:spLocks noGrp="1" noRot="1" noMove="1" noResize="1" noEditPoints="1" noAdjustHandles="1" noChangeArrowheads="1" noChangeShapeType="1"/>
          </p:cNvSpPr>
          <p:nvPr userDrawn="1"/>
        </p:nvSpPr>
        <p:spPr>
          <a:xfrm>
            <a:off x="188233" y="1442523"/>
            <a:ext cx="1161748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8">
            <a:extLst>
              <a:ext uri="{FF2B5EF4-FFF2-40B4-BE49-F238E27FC236}">
                <a16:creationId xmlns:a16="http://schemas.microsoft.com/office/drawing/2014/main" id="{D1B96993-1626-44FD-6192-C83FAB0E9745}"/>
              </a:ext>
            </a:extLst>
          </p:cNvPr>
          <p:cNvSpPr>
            <a:spLocks noGrp="1" noRot="1" noMove="1" noResize="1" noEditPoints="1" noAdjustHandles="1" noChangeArrowheads="1" noChangeShapeType="1"/>
          </p:cNvSpPr>
          <p:nvPr>
            <p:ph type="body" sz="quarter" idx="18" hasCustomPrompt="1"/>
          </p:nvPr>
        </p:nvSpPr>
        <p:spPr>
          <a:xfrm>
            <a:off x="188233" y="1064174"/>
            <a:ext cx="11528628" cy="221599"/>
          </a:xfrm>
          <a:prstGeom prst="rect">
            <a:avLst/>
          </a:prstGeom>
        </p:spPr>
        <p:txBody>
          <a:bodyPr lIns="0" tIns="0" rIns="0" bIns="0">
            <a:noAutofit/>
          </a:bodyPr>
          <a:lstStyle>
            <a:lvl1pPr marL="0" indent="0" algn="r">
              <a:buNone/>
              <a:defRPr sz="1600" b="1">
                <a:solidFill>
                  <a:schemeClr val="bg2">
                    <a:lumMod val="75000"/>
                  </a:schemeClr>
                </a:solidFill>
                <a:latin typeface="Arial" panose="020B0604020202020204" pitchFamily="34" charset="0"/>
                <a:cs typeface="Arial" panose="020B0604020202020204" pitchFamily="34" charset="0"/>
              </a:defRPr>
            </a:lvl1pPr>
          </a:lstStyle>
          <a:p>
            <a:r>
              <a:rPr lang="en-GB"/>
              <a:t>One line summary of slide / key takeaway</a:t>
            </a:r>
          </a:p>
        </p:txBody>
      </p:sp>
      <p:sp>
        <p:nvSpPr>
          <p:cNvPr id="38" name="Title Placeholder 2">
            <a:extLst>
              <a:ext uri="{FF2B5EF4-FFF2-40B4-BE49-F238E27FC236}">
                <a16:creationId xmlns:a16="http://schemas.microsoft.com/office/drawing/2014/main" id="{C6055F86-BEA3-116C-FBED-721EE9794F38}"/>
              </a:ext>
            </a:extLst>
          </p:cNvPr>
          <p:cNvSpPr>
            <a:spLocks noGrp="1" noRot="1" noMove="1" noResize="1" noEditPoints="1" noAdjustHandles="1" noChangeArrowheads="1" noChangeShapeType="1"/>
          </p:cNvSpPr>
          <p:nvPr>
            <p:ph type="title" hasCustomPrompt="1"/>
          </p:nvPr>
        </p:nvSpPr>
        <p:spPr>
          <a:xfrm>
            <a:off x="4109014" y="504000"/>
            <a:ext cx="7615048" cy="387798"/>
          </a:xfrm>
          <a:prstGeom prst="rect">
            <a:avLst/>
          </a:prstGeom>
        </p:spPr>
        <p:txBody>
          <a:bodyPr vert="horz" wrap="square" lIns="0" tIns="0" rIns="0" bIns="0" rtlCol="0" anchor="b" anchorCtr="0">
            <a:spAutoFit/>
          </a:bodyPr>
          <a:lstStyle>
            <a:lvl1pPr>
              <a:defRPr sz="2800">
                <a:solidFill>
                  <a:schemeClr val="tx2"/>
                </a:solidFill>
                <a:latin typeface="Arial" panose="020B0604020202020204" pitchFamily="34" charset="0"/>
                <a:cs typeface="Arial" panose="020B0604020202020204" pitchFamily="34" charset="0"/>
              </a:defRPr>
            </a:lvl1pPr>
          </a:lstStyle>
          <a:p>
            <a:r>
              <a:rPr lang="en-US"/>
              <a:t>Title of slide</a:t>
            </a:r>
            <a:endParaRPr lang="en-GB"/>
          </a:p>
        </p:txBody>
      </p:sp>
    </p:spTree>
    <p:extLst>
      <p:ext uri="{BB962C8B-B14F-4D97-AF65-F5344CB8AC3E}">
        <p14:creationId xmlns:p14="http://schemas.microsoft.com/office/powerpoint/2010/main" val="264634464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ample of grouping multiple information 2">
    <p:spTree>
      <p:nvGrpSpPr>
        <p:cNvPr id="1" name=""/>
        <p:cNvGrpSpPr/>
        <p:nvPr/>
      </p:nvGrpSpPr>
      <p:grpSpPr>
        <a:xfrm>
          <a:off x="0" y="0"/>
          <a:ext cx="0" cy="0"/>
          <a:chOff x="0" y="0"/>
          <a:chExt cx="0" cy="0"/>
        </a:xfrm>
      </p:grpSpPr>
      <p:sp>
        <p:nvSpPr>
          <p:cNvPr id="40" name="Slide Number Placeholder 5">
            <a:extLst>
              <a:ext uri="{FF2B5EF4-FFF2-40B4-BE49-F238E27FC236}">
                <a16:creationId xmlns:a16="http://schemas.microsoft.com/office/drawing/2014/main" id="{836D8CF6-69B5-F29F-B657-A7A1E845F3D2}"/>
              </a:ext>
            </a:extLst>
          </p:cNvPr>
          <p:cNvSpPr>
            <a:spLocks noGrp="1" noRot="1" noMove="1" noResize="1" noEditPoints="1" noAdjustHandles="1" noChangeArrowheads="1" noChangeShapeType="1"/>
          </p:cNvSpPr>
          <p:nvPr>
            <p:ph type="sldNum" sz="quarter" idx="4"/>
          </p:nvPr>
        </p:nvSpPr>
        <p:spPr>
          <a:xfrm>
            <a:off x="11398249" y="6565990"/>
            <a:ext cx="567415" cy="184666"/>
          </a:xfrm>
          <a:prstGeom prst="rect">
            <a:avLst/>
          </a:prstGeom>
        </p:spPr>
        <p:txBody>
          <a:bodyPr vert="horz" wrap="square" lIns="0" tIns="0" rIns="0" bIns="0" rtlCol="0" anchor="ctr">
            <a:spAutoFit/>
          </a:bodyPr>
          <a:lstStyle>
            <a:lvl1pPr algn="r">
              <a:defRPr sz="1200">
                <a:solidFill>
                  <a:schemeClr val="bg2">
                    <a:lumMod val="75000"/>
                  </a:schemeClr>
                </a:solidFill>
              </a:defRPr>
            </a:lvl1pPr>
          </a:lstStyle>
          <a:p>
            <a:fld id="{318356DC-334E-1146-8C47-B0DA3BCDFCC3}" type="slidenum">
              <a:rPr lang="en-US" smtClean="0"/>
              <a:pPr/>
              <a:t>‹#›</a:t>
            </a:fld>
            <a:endParaRPr lang="en-US"/>
          </a:p>
        </p:txBody>
      </p:sp>
      <p:sp>
        <p:nvSpPr>
          <p:cNvPr id="39" name="Footer Placeholder 4">
            <a:extLst>
              <a:ext uri="{FF2B5EF4-FFF2-40B4-BE49-F238E27FC236}">
                <a16:creationId xmlns:a16="http://schemas.microsoft.com/office/drawing/2014/main" id="{451DE942-8D92-123B-659F-FAB2FFEB950A}"/>
              </a:ext>
            </a:extLst>
          </p:cNvPr>
          <p:cNvSpPr>
            <a:spLocks noGrp="1" noRot="1" noMove="1" noResize="1" noEditPoints="1" noAdjustHandles="1" noChangeArrowheads="1" noChangeShapeType="1"/>
          </p:cNvSpPr>
          <p:nvPr>
            <p:ph type="ftr" sz="quarter" idx="3"/>
          </p:nvPr>
        </p:nvSpPr>
        <p:spPr>
          <a:xfrm>
            <a:off x="4038600" y="6480000"/>
            <a:ext cx="4114800" cy="161583"/>
          </a:xfrm>
          <a:prstGeom prst="rect">
            <a:avLst/>
          </a:prstGeom>
        </p:spPr>
        <p:txBody>
          <a:bodyPr vert="horz" lIns="0" tIns="0" rIns="0" bIns="0" rtlCol="0" anchor="ctr">
            <a:spAutoFit/>
          </a:bodyPr>
          <a:lstStyle>
            <a:lvl1pPr algn="ctr">
              <a:defRPr lang="en-US" sz="1050" i="0" kern="1200" cap="all" baseline="0">
                <a:solidFill>
                  <a:schemeClr val="bg2">
                    <a:lumMod val="75000"/>
                  </a:schemeClr>
                </a:solidFill>
                <a:latin typeface="Arial" panose="020B0604020202020204" pitchFamily="34" charset="0"/>
                <a:ea typeface="+mn-ea"/>
                <a:cs typeface="Arial" panose="020B0604020202020204" pitchFamily="34" charset="0"/>
              </a:defRPr>
            </a:lvl1pPr>
          </a:lstStyle>
          <a:p>
            <a:r>
              <a:rPr lang="en-GB"/>
              <a:t>SENSITIVITY MARKING</a:t>
            </a:r>
          </a:p>
        </p:txBody>
      </p:sp>
      <p:sp>
        <p:nvSpPr>
          <p:cNvPr id="19" name="Rectangle: Rounded Corners 5">
            <a:extLst>
              <a:ext uri="{FF2B5EF4-FFF2-40B4-BE49-F238E27FC236}">
                <a16:creationId xmlns:a16="http://schemas.microsoft.com/office/drawing/2014/main" id="{CE067A2C-46F7-2825-434F-CEE7DFAE41D1}"/>
              </a:ext>
            </a:extLst>
          </p:cNvPr>
          <p:cNvSpPr/>
          <p:nvPr userDrawn="1"/>
        </p:nvSpPr>
        <p:spPr>
          <a:xfrm>
            <a:off x="6485450" y="1858891"/>
            <a:ext cx="5078543" cy="4397187"/>
          </a:xfrm>
          <a:prstGeom prst="round2SameRect">
            <a:avLst>
              <a:gd name="adj1" fmla="val 0"/>
              <a:gd name="adj2" fmla="val 9213"/>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6" name="Text Placeholder 4">
            <a:extLst>
              <a:ext uri="{FF2B5EF4-FFF2-40B4-BE49-F238E27FC236}">
                <a16:creationId xmlns:a16="http://schemas.microsoft.com/office/drawing/2014/main" id="{196DEA97-70B7-4002-C04D-03B6F8474C8F}"/>
              </a:ext>
            </a:extLst>
          </p:cNvPr>
          <p:cNvSpPr>
            <a:spLocks noGrp="1"/>
          </p:cNvSpPr>
          <p:nvPr>
            <p:ph type="body" sz="quarter" idx="22"/>
          </p:nvPr>
        </p:nvSpPr>
        <p:spPr>
          <a:xfrm>
            <a:off x="6807497" y="2574322"/>
            <a:ext cx="4434448" cy="246221"/>
          </a:xfrm>
          <a:prstGeom prst="rect">
            <a:avLst/>
          </a:prstGeom>
        </p:spPr>
        <p:txBody>
          <a:bodyPr wrap="square" lIns="0" tIns="0" rIns="0" bIns="0">
            <a:spAutoFit/>
          </a:bodyPr>
          <a:lstStyle>
            <a:lvl1pPr marL="284400" indent="-284400">
              <a:lnSpc>
                <a:spcPct val="100000"/>
              </a:lnSpc>
              <a:spcBef>
                <a:spcPts val="0"/>
              </a:spcBef>
              <a:spcAft>
                <a:spcPts val="1200"/>
              </a:spcAft>
              <a:defRPr lang="en-US" sz="1600" kern="1200" dirty="0">
                <a:solidFill>
                  <a:schemeClr val="tx1"/>
                </a:solidFill>
                <a:latin typeface="+mn-lt"/>
                <a:ea typeface="+mn-ea"/>
                <a:cs typeface="+mn-cs"/>
              </a:defRPr>
            </a:lvl1pPr>
            <a:lvl2pPr>
              <a:defRPr lang="en-GB" sz="1400" kern="1200" dirty="0" smtClean="0">
                <a:solidFill>
                  <a:schemeClr val="tx1"/>
                </a:solidFill>
                <a:latin typeface="+mn-lt"/>
                <a:ea typeface="+mn-ea"/>
                <a:cs typeface="+mn-cs"/>
              </a:defRPr>
            </a:lvl2pPr>
            <a:lvl3pPr>
              <a:defRPr lang="en-GB" sz="1400" kern="1200" dirty="0" smtClean="0">
                <a:solidFill>
                  <a:schemeClr val="tx1"/>
                </a:solidFill>
                <a:latin typeface="+mn-lt"/>
                <a:ea typeface="+mn-ea"/>
                <a:cs typeface="+mn-cs"/>
              </a:defRPr>
            </a:lvl3pPr>
            <a:lvl4pPr>
              <a:defRPr lang="en-GB" sz="1400" kern="1200" dirty="0" smtClean="0">
                <a:solidFill>
                  <a:schemeClr val="tx1"/>
                </a:solidFill>
                <a:latin typeface="+mn-lt"/>
                <a:ea typeface="+mn-ea"/>
                <a:cs typeface="+mn-cs"/>
              </a:defRPr>
            </a:lvl4pPr>
            <a:lvl5pPr>
              <a:defRPr lang="en-US" sz="1400" kern="1200" dirty="0">
                <a:solidFill>
                  <a:schemeClr val="tx1"/>
                </a:solidFill>
                <a:latin typeface="+mn-lt"/>
                <a:ea typeface="+mn-ea"/>
                <a:cs typeface="+mn-cs"/>
              </a:defRPr>
            </a:lvl5pPr>
          </a:lstStyle>
          <a:p>
            <a:pPr lvl="0"/>
            <a:r>
              <a:rPr lang="en-GB"/>
              <a:t>Click to edit Master text styles</a:t>
            </a:r>
            <a:endParaRPr lang="en-US"/>
          </a:p>
        </p:txBody>
      </p:sp>
      <p:sp>
        <p:nvSpPr>
          <p:cNvPr id="20" name="Text Placeholder 3">
            <a:extLst>
              <a:ext uri="{FF2B5EF4-FFF2-40B4-BE49-F238E27FC236}">
                <a16:creationId xmlns:a16="http://schemas.microsoft.com/office/drawing/2014/main" id="{96BBDDA6-345B-B843-B5D2-3FD422F0B78E}"/>
              </a:ext>
            </a:extLst>
          </p:cNvPr>
          <p:cNvSpPr>
            <a:spLocks noGrp="1"/>
          </p:cNvSpPr>
          <p:nvPr>
            <p:ph type="body" sz="quarter" idx="21" hasCustomPrompt="1"/>
          </p:nvPr>
        </p:nvSpPr>
        <p:spPr>
          <a:xfrm>
            <a:off x="6475921" y="1794286"/>
            <a:ext cx="5097600" cy="558000"/>
          </a:xfrm>
          <a:prstGeom prst="roundRect">
            <a:avLst/>
          </a:prstGeom>
          <a:solidFill>
            <a:schemeClr val="tx2"/>
          </a:solidFill>
        </p:spPr>
        <p:txBody>
          <a:bodyPr wrap="square" lIns="0" tIns="0" rIns="0" bIns="0" anchor="ctr" anchorCtr="0">
            <a:noAutofit/>
          </a:bodyPr>
          <a:lstStyle>
            <a:lvl1pPr marL="0" indent="0" algn="ctr">
              <a:buNone/>
              <a:defRPr lang="en-US" sz="1800" kern="1200" dirty="0">
                <a:solidFill>
                  <a:schemeClr val="lt1"/>
                </a:solidFill>
                <a:latin typeface="+mn-lt"/>
                <a:ea typeface="+mn-ea"/>
                <a:cs typeface="+mn-cs"/>
              </a:defRPr>
            </a:lvl1pPr>
            <a:lvl2pPr>
              <a:defRPr lang="en-GB" sz="1600" b="1" kern="1200" dirty="0" smtClean="0">
                <a:solidFill>
                  <a:srgbClr val="012169"/>
                </a:solidFill>
                <a:latin typeface="+mn-lt"/>
                <a:ea typeface="+mn-ea"/>
                <a:cs typeface="+mn-cs"/>
              </a:defRPr>
            </a:lvl2pPr>
            <a:lvl3pPr>
              <a:defRPr lang="en-GB" sz="1600" b="1" kern="1200" dirty="0" smtClean="0">
                <a:solidFill>
                  <a:srgbClr val="012169"/>
                </a:solidFill>
                <a:latin typeface="+mn-lt"/>
                <a:ea typeface="+mn-ea"/>
                <a:cs typeface="+mn-cs"/>
              </a:defRPr>
            </a:lvl3pPr>
            <a:lvl4pPr>
              <a:defRPr lang="en-GB" sz="1600" b="1" kern="1200" dirty="0" smtClean="0">
                <a:solidFill>
                  <a:srgbClr val="012169"/>
                </a:solidFill>
                <a:latin typeface="+mn-lt"/>
                <a:ea typeface="+mn-ea"/>
                <a:cs typeface="+mn-cs"/>
              </a:defRPr>
            </a:lvl4pPr>
            <a:lvl5pPr>
              <a:defRPr lang="en-US" sz="1600" b="1" kern="1200" dirty="0">
                <a:solidFill>
                  <a:srgbClr val="012169"/>
                </a:solidFill>
                <a:latin typeface="+mn-lt"/>
                <a:ea typeface="+mn-ea"/>
                <a:cs typeface="+mn-cs"/>
              </a:defRPr>
            </a:lvl5pPr>
          </a:lstStyle>
          <a:p>
            <a:pPr lvl="0"/>
            <a:r>
              <a:rPr lang="en-GB"/>
              <a:t>Click to edit Master sub-header</a:t>
            </a:r>
            <a:endParaRPr lang="en-US"/>
          </a:p>
        </p:txBody>
      </p:sp>
      <p:sp>
        <p:nvSpPr>
          <p:cNvPr id="23" name="Rectangle: Rounded Corners 1">
            <a:extLst>
              <a:ext uri="{FF2B5EF4-FFF2-40B4-BE49-F238E27FC236}">
                <a16:creationId xmlns:a16="http://schemas.microsoft.com/office/drawing/2014/main" id="{F69F61DD-59F1-C0BB-C9E0-F02EB6017E0C}"/>
              </a:ext>
            </a:extLst>
          </p:cNvPr>
          <p:cNvSpPr/>
          <p:nvPr userDrawn="1"/>
        </p:nvSpPr>
        <p:spPr>
          <a:xfrm>
            <a:off x="651810" y="1858891"/>
            <a:ext cx="5078543" cy="4397187"/>
          </a:xfrm>
          <a:prstGeom prst="round2SameRect">
            <a:avLst>
              <a:gd name="adj1" fmla="val 0"/>
              <a:gd name="adj2" fmla="val 9213"/>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5" name="Text Placeholder 2">
            <a:extLst>
              <a:ext uri="{FF2B5EF4-FFF2-40B4-BE49-F238E27FC236}">
                <a16:creationId xmlns:a16="http://schemas.microsoft.com/office/drawing/2014/main" id="{0DDF0EAE-985C-CC15-F982-4D4F4C119B8B}"/>
              </a:ext>
            </a:extLst>
          </p:cNvPr>
          <p:cNvSpPr>
            <a:spLocks noGrp="1"/>
          </p:cNvSpPr>
          <p:nvPr>
            <p:ph type="body" sz="quarter" idx="20"/>
          </p:nvPr>
        </p:nvSpPr>
        <p:spPr>
          <a:xfrm>
            <a:off x="973857" y="2574322"/>
            <a:ext cx="4434448" cy="246221"/>
          </a:xfrm>
          <a:prstGeom prst="rect">
            <a:avLst/>
          </a:prstGeom>
        </p:spPr>
        <p:txBody>
          <a:bodyPr wrap="square" lIns="0" tIns="0" rIns="0" bIns="0">
            <a:spAutoFit/>
          </a:bodyPr>
          <a:lstStyle>
            <a:lvl1pPr marL="284400" indent="-284400">
              <a:lnSpc>
                <a:spcPct val="100000"/>
              </a:lnSpc>
              <a:spcBef>
                <a:spcPts val="0"/>
              </a:spcBef>
              <a:spcAft>
                <a:spcPts val="1200"/>
              </a:spcAft>
              <a:defRPr lang="en-US" sz="1600" kern="1200" dirty="0">
                <a:solidFill>
                  <a:schemeClr val="tx1"/>
                </a:solidFill>
                <a:latin typeface="+mn-lt"/>
                <a:ea typeface="+mn-ea"/>
                <a:cs typeface="+mn-cs"/>
              </a:defRPr>
            </a:lvl1pPr>
            <a:lvl2pPr>
              <a:defRPr lang="en-GB" sz="1400" kern="1200" dirty="0" smtClean="0">
                <a:solidFill>
                  <a:schemeClr val="tx1"/>
                </a:solidFill>
                <a:latin typeface="+mn-lt"/>
                <a:ea typeface="+mn-ea"/>
                <a:cs typeface="+mn-cs"/>
              </a:defRPr>
            </a:lvl2pPr>
            <a:lvl3pPr>
              <a:defRPr lang="en-GB" sz="1400" kern="1200" dirty="0" smtClean="0">
                <a:solidFill>
                  <a:schemeClr val="tx1"/>
                </a:solidFill>
                <a:latin typeface="+mn-lt"/>
                <a:ea typeface="+mn-ea"/>
                <a:cs typeface="+mn-cs"/>
              </a:defRPr>
            </a:lvl3pPr>
            <a:lvl4pPr>
              <a:defRPr lang="en-GB" sz="1400" kern="1200" dirty="0" smtClean="0">
                <a:solidFill>
                  <a:schemeClr val="tx1"/>
                </a:solidFill>
                <a:latin typeface="+mn-lt"/>
                <a:ea typeface="+mn-ea"/>
                <a:cs typeface="+mn-cs"/>
              </a:defRPr>
            </a:lvl4pPr>
            <a:lvl5pPr>
              <a:defRPr lang="en-US" sz="1400" kern="1200" dirty="0">
                <a:solidFill>
                  <a:schemeClr val="tx1"/>
                </a:solidFill>
                <a:latin typeface="+mn-lt"/>
                <a:ea typeface="+mn-ea"/>
                <a:cs typeface="+mn-cs"/>
              </a:defRPr>
            </a:lvl5pPr>
          </a:lstStyle>
          <a:p>
            <a:pPr lvl="0"/>
            <a:r>
              <a:rPr lang="en-GB"/>
              <a:t>Click to edit Master text styles</a:t>
            </a:r>
            <a:endParaRPr lang="en-US"/>
          </a:p>
        </p:txBody>
      </p:sp>
      <p:sp>
        <p:nvSpPr>
          <p:cNvPr id="24" name="Text Placeholder 1">
            <a:extLst>
              <a:ext uri="{FF2B5EF4-FFF2-40B4-BE49-F238E27FC236}">
                <a16:creationId xmlns:a16="http://schemas.microsoft.com/office/drawing/2014/main" id="{6750055F-362E-44AC-5356-F05F20770110}"/>
              </a:ext>
            </a:extLst>
          </p:cNvPr>
          <p:cNvSpPr>
            <a:spLocks noGrp="1"/>
          </p:cNvSpPr>
          <p:nvPr>
            <p:ph type="body" sz="quarter" idx="19" hasCustomPrompt="1"/>
          </p:nvPr>
        </p:nvSpPr>
        <p:spPr>
          <a:xfrm>
            <a:off x="642281" y="1794286"/>
            <a:ext cx="5097600" cy="558000"/>
          </a:xfrm>
          <a:prstGeom prst="roundRect">
            <a:avLst/>
          </a:prstGeom>
          <a:solidFill>
            <a:schemeClr val="tx2"/>
          </a:solidFill>
        </p:spPr>
        <p:txBody>
          <a:bodyPr wrap="square" lIns="0" tIns="0" rIns="0" bIns="0" anchor="ctr" anchorCtr="0">
            <a:noAutofit/>
          </a:bodyPr>
          <a:lstStyle>
            <a:lvl1pPr marL="0" indent="0" algn="ctr">
              <a:buNone/>
              <a:defRPr lang="en-US" sz="1800" kern="1200" dirty="0">
                <a:solidFill>
                  <a:schemeClr val="lt1"/>
                </a:solidFill>
                <a:latin typeface="+mn-lt"/>
                <a:ea typeface="+mn-ea"/>
                <a:cs typeface="+mn-cs"/>
              </a:defRPr>
            </a:lvl1pPr>
            <a:lvl2pPr>
              <a:defRPr lang="en-GB" sz="1600" b="1" kern="1200" dirty="0" smtClean="0">
                <a:solidFill>
                  <a:srgbClr val="012169"/>
                </a:solidFill>
                <a:latin typeface="+mn-lt"/>
                <a:ea typeface="+mn-ea"/>
                <a:cs typeface="+mn-cs"/>
              </a:defRPr>
            </a:lvl2pPr>
            <a:lvl3pPr>
              <a:defRPr lang="en-GB" sz="1600" b="1" kern="1200" dirty="0" smtClean="0">
                <a:solidFill>
                  <a:srgbClr val="012169"/>
                </a:solidFill>
                <a:latin typeface="+mn-lt"/>
                <a:ea typeface="+mn-ea"/>
                <a:cs typeface="+mn-cs"/>
              </a:defRPr>
            </a:lvl3pPr>
            <a:lvl4pPr>
              <a:defRPr lang="en-GB" sz="1600" b="1" kern="1200" dirty="0" smtClean="0">
                <a:solidFill>
                  <a:srgbClr val="012169"/>
                </a:solidFill>
                <a:latin typeface="+mn-lt"/>
                <a:ea typeface="+mn-ea"/>
                <a:cs typeface="+mn-cs"/>
              </a:defRPr>
            </a:lvl4pPr>
            <a:lvl5pPr>
              <a:defRPr lang="en-US" sz="1600" b="1" kern="1200" dirty="0">
                <a:solidFill>
                  <a:srgbClr val="012169"/>
                </a:solidFill>
                <a:latin typeface="+mn-lt"/>
                <a:ea typeface="+mn-ea"/>
                <a:cs typeface="+mn-cs"/>
              </a:defRPr>
            </a:lvl5pPr>
          </a:lstStyle>
          <a:p>
            <a:pPr lvl="0"/>
            <a:r>
              <a:rPr lang="en-GB"/>
              <a:t>Click to edit Master sub-header</a:t>
            </a:r>
            <a:endParaRPr lang="en-US"/>
          </a:p>
        </p:txBody>
      </p:sp>
      <p:sp>
        <p:nvSpPr>
          <p:cNvPr id="30" name="Rectangle 29">
            <a:extLst>
              <a:ext uri="{FF2B5EF4-FFF2-40B4-BE49-F238E27FC236}">
                <a16:creationId xmlns:a16="http://schemas.microsoft.com/office/drawing/2014/main" id="{B9F0512B-71BC-CC69-CBD8-A5AC0FEAA900}"/>
              </a:ext>
            </a:extLst>
          </p:cNvPr>
          <p:cNvSpPr>
            <a:spLocks noGrp="1" noRot="1" noMove="1" noResize="1" noEditPoints="1" noAdjustHandles="1" noChangeArrowheads="1" noChangeShapeType="1"/>
          </p:cNvSpPr>
          <p:nvPr userDrawn="1"/>
        </p:nvSpPr>
        <p:spPr>
          <a:xfrm>
            <a:off x="188233" y="1442523"/>
            <a:ext cx="1161748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 Placeholder 8">
            <a:extLst>
              <a:ext uri="{FF2B5EF4-FFF2-40B4-BE49-F238E27FC236}">
                <a16:creationId xmlns:a16="http://schemas.microsoft.com/office/drawing/2014/main" id="{771ED409-3394-EB5B-CCFA-36A4897129A8}"/>
              </a:ext>
            </a:extLst>
          </p:cNvPr>
          <p:cNvSpPr>
            <a:spLocks noGrp="1" noRot="1" noMove="1" noResize="1" noEditPoints="1" noAdjustHandles="1" noChangeArrowheads="1" noChangeShapeType="1"/>
          </p:cNvSpPr>
          <p:nvPr>
            <p:ph type="body" sz="quarter" idx="18" hasCustomPrompt="1"/>
          </p:nvPr>
        </p:nvSpPr>
        <p:spPr>
          <a:xfrm>
            <a:off x="188233" y="1064174"/>
            <a:ext cx="11528628" cy="221599"/>
          </a:xfrm>
          <a:prstGeom prst="rect">
            <a:avLst/>
          </a:prstGeom>
        </p:spPr>
        <p:txBody>
          <a:bodyPr lIns="0" tIns="0" rIns="0" bIns="0">
            <a:noAutofit/>
          </a:bodyPr>
          <a:lstStyle>
            <a:lvl1pPr marL="0" indent="0" algn="r">
              <a:buNone/>
              <a:defRPr sz="1600" b="1">
                <a:solidFill>
                  <a:schemeClr val="bg2">
                    <a:lumMod val="75000"/>
                  </a:schemeClr>
                </a:solidFill>
                <a:latin typeface="Arial" panose="020B0604020202020204" pitchFamily="34" charset="0"/>
                <a:cs typeface="Arial" panose="020B0604020202020204" pitchFamily="34" charset="0"/>
              </a:defRPr>
            </a:lvl1pPr>
          </a:lstStyle>
          <a:p>
            <a:r>
              <a:rPr lang="en-GB"/>
              <a:t>One line summary of slide / key takeaway</a:t>
            </a:r>
          </a:p>
        </p:txBody>
      </p:sp>
      <p:sp>
        <p:nvSpPr>
          <p:cNvPr id="37" name="Title Placeholder 2">
            <a:extLst>
              <a:ext uri="{FF2B5EF4-FFF2-40B4-BE49-F238E27FC236}">
                <a16:creationId xmlns:a16="http://schemas.microsoft.com/office/drawing/2014/main" id="{2A82B2AA-3882-11C8-4928-8012D82E77CC}"/>
              </a:ext>
            </a:extLst>
          </p:cNvPr>
          <p:cNvSpPr>
            <a:spLocks noGrp="1" noRot="1" noMove="1" noResize="1" noEditPoints="1" noAdjustHandles="1" noChangeArrowheads="1" noChangeShapeType="1"/>
          </p:cNvSpPr>
          <p:nvPr>
            <p:ph type="title" hasCustomPrompt="1"/>
          </p:nvPr>
        </p:nvSpPr>
        <p:spPr>
          <a:xfrm>
            <a:off x="4109014" y="504000"/>
            <a:ext cx="7615048" cy="387798"/>
          </a:xfrm>
          <a:prstGeom prst="rect">
            <a:avLst/>
          </a:prstGeom>
        </p:spPr>
        <p:txBody>
          <a:bodyPr vert="horz" wrap="square" lIns="0" tIns="0" rIns="0" bIns="0" rtlCol="0" anchor="b" anchorCtr="0">
            <a:spAutoFit/>
          </a:bodyPr>
          <a:lstStyle>
            <a:lvl1pPr>
              <a:defRPr sz="2800">
                <a:solidFill>
                  <a:schemeClr val="tx2"/>
                </a:solidFill>
                <a:latin typeface="Arial" panose="020B0604020202020204" pitchFamily="34" charset="0"/>
                <a:cs typeface="Arial" panose="020B0604020202020204" pitchFamily="34" charset="0"/>
              </a:defRPr>
            </a:lvl1pPr>
          </a:lstStyle>
          <a:p>
            <a:r>
              <a:rPr lang="en-US"/>
              <a:t>Title of slide</a:t>
            </a:r>
            <a:endParaRPr lang="en-GB"/>
          </a:p>
        </p:txBody>
      </p:sp>
    </p:spTree>
    <p:extLst>
      <p:ext uri="{BB962C8B-B14F-4D97-AF65-F5344CB8AC3E}">
        <p14:creationId xmlns:p14="http://schemas.microsoft.com/office/powerpoint/2010/main" val="136374300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ample of infographic and text">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38630B50-84DA-5FC4-84A1-1A4ED10B4394}"/>
              </a:ext>
            </a:extLst>
          </p:cNvPr>
          <p:cNvSpPr>
            <a:spLocks noGrp="1" noRot="1" noMove="1" noResize="1" noEditPoints="1" noAdjustHandles="1" noChangeArrowheads="1" noChangeShapeType="1"/>
          </p:cNvSpPr>
          <p:nvPr>
            <p:ph type="sldNum" sz="quarter" idx="4"/>
          </p:nvPr>
        </p:nvSpPr>
        <p:spPr>
          <a:xfrm>
            <a:off x="11398249" y="6565990"/>
            <a:ext cx="567415" cy="184666"/>
          </a:xfrm>
          <a:prstGeom prst="rect">
            <a:avLst/>
          </a:prstGeom>
        </p:spPr>
        <p:txBody>
          <a:bodyPr vert="horz" wrap="square" lIns="0" tIns="0" rIns="0" bIns="0" rtlCol="0" anchor="ctr">
            <a:spAutoFit/>
          </a:bodyPr>
          <a:lstStyle>
            <a:lvl1pPr algn="r">
              <a:defRPr sz="1200">
                <a:solidFill>
                  <a:schemeClr val="bg2">
                    <a:lumMod val="75000"/>
                  </a:schemeClr>
                </a:solidFill>
              </a:defRPr>
            </a:lvl1pPr>
          </a:lstStyle>
          <a:p>
            <a:fld id="{318356DC-334E-1146-8C47-B0DA3BCDFCC3}" type="slidenum">
              <a:rPr lang="en-US" smtClean="0"/>
              <a:pPr/>
              <a:t>‹#›</a:t>
            </a:fld>
            <a:endParaRPr lang="en-US"/>
          </a:p>
        </p:txBody>
      </p:sp>
      <p:sp>
        <p:nvSpPr>
          <p:cNvPr id="11" name="Footer Placeholder 4">
            <a:extLst>
              <a:ext uri="{FF2B5EF4-FFF2-40B4-BE49-F238E27FC236}">
                <a16:creationId xmlns:a16="http://schemas.microsoft.com/office/drawing/2014/main" id="{B7AD4746-9DC7-13F7-934E-B03E9B5986C1}"/>
              </a:ext>
            </a:extLst>
          </p:cNvPr>
          <p:cNvSpPr>
            <a:spLocks noGrp="1" noRot="1" noMove="1" noResize="1" noEditPoints="1" noAdjustHandles="1" noChangeArrowheads="1" noChangeShapeType="1"/>
          </p:cNvSpPr>
          <p:nvPr>
            <p:ph type="ftr" sz="quarter" idx="3"/>
          </p:nvPr>
        </p:nvSpPr>
        <p:spPr>
          <a:xfrm>
            <a:off x="4038600" y="6480000"/>
            <a:ext cx="4114800" cy="161583"/>
          </a:xfrm>
          <a:prstGeom prst="rect">
            <a:avLst/>
          </a:prstGeom>
        </p:spPr>
        <p:txBody>
          <a:bodyPr vert="horz" lIns="0" tIns="0" rIns="0" bIns="0" rtlCol="0" anchor="ctr">
            <a:spAutoFit/>
          </a:bodyPr>
          <a:lstStyle>
            <a:lvl1pPr algn="ctr">
              <a:defRPr lang="en-US" sz="1050" i="0" kern="1200" cap="all" baseline="0">
                <a:solidFill>
                  <a:schemeClr val="bg2">
                    <a:lumMod val="75000"/>
                  </a:schemeClr>
                </a:solidFill>
                <a:latin typeface="Arial" panose="020B0604020202020204" pitchFamily="34" charset="0"/>
                <a:ea typeface="+mn-ea"/>
                <a:cs typeface="Arial" panose="020B0604020202020204" pitchFamily="34" charset="0"/>
              </a:defRPr>
            </a:lvl1pPr>
          </a:lstStyle>
          <a:p>
            <a:r>
              <a:rPr lang="en-GB"/>
              <a:t>SENSITIVITY MARKING</a:t>
            </a:r>
          </a:p>
        </p:txBody>
      </p:sp>
      <p:sp>
        <p:nvSpPr>
          <p:cNvPr id="27" name="SmartArt Placeholder 1">
            <a:extLst>
              <a:ext uri="{FF2B5EF4-FFF2-40B4-BE49-F238E27FC236}">
                <a16:creationId xmlns:a16="http://schemas.microsoft.com/office/drawing/2014/main" id="{AB4A304E-68FB-0CDC-9A6B-0CA3E57E4B28}"/>
              </a:ext>
            </a:extLst>
          </p:cNvPr>
          <p:cNvSpPr>
            <a:spLocks noGrp="1"/>
          </p:cNvSpPr>
          <p:nvPr>
            <p:ph type="dgm" sz="quarter" idx="23"/>
          </p:nvPr>
        </p:nvSpPr>
        <p:spPr>
          <a:xfrm>
            <a:off x="6457201" y="1836498"/>
            <a:ext cx="5374797" cy="4517502"/>
          </a:xfrm>
          <a:prstGeom prst="rect">
            <a:avLst/>
          </a:prstGeom>
        </p:spPr>
        <p:txBody>
          <a:bodyPr lIns="0" tIns="0" rIns="0" bIns="0" anchor="ctr" anchorCtr="0"/>
          <a:lstStyle>
            <a:lvl1pPr marL="0" indent="0" algn="ctr">
              <a:buNone/>
              <a:defRPr lang="en-US" sz="1200" kern="1200">
                <a:solidFill>
                  <a:schemeClr val="accent5"/>
                </a:solidFill>
                <a:latin typeface="+mn-lt"/>
                <a:ea typeface="+mn-ea"/>
                <a:cs typeface="+mn-cs"/>
              </a:defRPr>
            </a:lvl1pPr>
          </a:lstStyle>
          <a:p>
            <a:endParaRPr lang="en-US"/>
          </a:p>
        </p:txBody>
      </p:sp>
      <p:cxnSp>
        <p:nvCxnSpPr>
          <p:cNvPr id="2" name="Straight Connector 1">
            <a:extLst>
              <a:ext uri="{FF2B5EF4-FFF2-40B4-BE49-F238E27FC236}">
                <a16:creationId xmlns:a16="http://schemas.microsoft.com/office/drawing/2014/main" id="{08BE6983-A079-D5D8-1F9F-DF09796DBA9E}"/>
              </a:ext>
            </a:extLst>
          </p:cNvPr>
          <p:cNvCxnSpPr>
            <a:cxnSpLocks noGrp="1" noRot="1" noMove="1" noResize="1" noEditPoints="1" noAdjustHandles="1" noChangeArrowheads="1" noChangeShapeType="1"/>
          </p:cNvCxnSpPr>
          <p:nvPr userDrawn="1"/>
        </p:nvCxnSpPr>
        <p:spPr>
          <a:xfrm>
            <a:off x="6096000" y="1842247"/>
            <a:ext cx="0" cy="4521795"/>
          </a:xfrm>
          <a:prstGeom prst="line">
            <a:avLst/>
          </a:prstGeom>
          <a:ln>
            <a:solidFill>
              <a:schemeClr val="tx2"/>
            </a:solidFill>
          </a:ln>
        </p:spPr>
        <p:style>
          <a:lnRef idx="3">
            <a:schemeClr val="dk1"/>
          </a:lnRef>
          <a:fillRef idx="0">
            <a:schemeClr val="dk1"/>
          </a:fillRef>
          <a:effectRef idx="2">
            <a:schemeClr val="dk1"/>
          </a:effectRef>
          <a:fontRef idx="minor">
            <a:schemeClr val="tx1"/>
          </a:fontRef>
        </p:style>
      </p:cxnSp>
      <p:sp>
        <p:nvSpPr>
          <p:cNvPr id="25" name="Text Placeholder 2">
            <a:extLst>
              <a:ext uri="{FF2B5EF4-FFF2-40B4-BE49-F238E27FC236}">
                <a16:creationId xmlns:a16="http://schemas.microsoft.com/office/drawing/2014/main" id="{0DDF0EAE-985C-CC15-F982-4D4F4C119B8B}"/>
              </a:ext>
            </a:extLst>
          </p:cNvPr>
          <p:cNvSpPr>
            <a:spLocks noGrp="1"/>
          </p:cNvSpPr>
          <p:nvPr>
            <p:ph type="body" sz="quarter" idx="20"/>
          </p:nvPr>
        </p:nvSpPr>
        <p:spPr>
          <a:xfrm>
            <a:off x="764307" y="2593372"/>
            <a:ext cx="4703044" cy="246221"/>
          </a:xfrm>
          <a:prstGeom prst="rect">
            <a:avLst/>
          </a:prstGeom>
        </p:spPr>
        <p:txBody>
          <a:bodyPr wrap="square" lIns="0" tIns="0" rIns="0" bIns="0">
            <a:spAutoFit/>
          </a:bodyPr>
          <a:lstStyle>
            <a:lvl1pPr marL="284400" indent="-284400">
              <a:lnSpc>
                <a:spcPct val="100000"/>
              </a:lnSpc>
              <a:spcBef>
                <a:spcPts val="0"/>
              </a:spcBef>
              <a:spcAft>
                <a:spcPts val="1200"/>
              </a:spcAft>
              <a:defRPr lang="en-US" sz="1600" kern="1200" dirty="0">
                <a:solidFill>
                  <a:schemeClr val="tx1"/>
                </a:solidFill>
                <a:latin typeface="+mn-lt"/>
                <a:ea typeface="+mn-ea"/>
                <a:cs typeface="+mn-cs"/>
              </a:defRPr>
            </a:lvl1pPr>
            <a:lvl2pPr>
              <a:defRPr lang="en-GB" sz="1400" kern="1200" dirty="0" smtClean="0">
                <a:solidFill>
                  <a:schemeClr val="tx1"/>
                </a:solidFill>
                <a:latin typeface="+mn-lt"/>
                <a:ea typeface="+mn-ea"/>
                <a:cs typeface="+mn-cs"/>
              </a:defRPr>
            </a:lvl2pPr>
            <a:lvl3pPr>
              <a:defRPr lang="en-GB" sz="1400" kern="1200" dirty="0" smtClean="0">
                <a:solidFill>
                  <a:schemeClr val="tx1"/>
                </a:solidFill>
                <a:latin typeface="+mn-lt"/>
                <a:ea typeface="+mn-ea"/>
                <a:cs typeface="+mn-cs"/>
              </a:defRPr>
            </a:lvl3pPr>
            <a:lvl4pPr>
              <a:defRPr lang="en-GB" sz="1400" kern="1200" dirty="0" smtClean="0">
                <a:solidFill>
                  <a:schemeClr val="tx1"/>
                </a:solidFill>
                <a:latin typeface="+mn-lt"/>
                <a:ea typeface="+mn-ea"/>
                <a:cs typeface="+mn-cs"/>
              </a:defRPr>
            </a:lvl4pPr>
            <a:lvl5pPr>
              <a:defRPr lang="en-US" sz="1400" kern="1200" dirty="0">
                <a:solidFill>
                  <a:schemeClr val="tx1"/>
                </a:solidFill>
                <a:latin typeface="+mn-lt"/>
                <a:ea typeface="+mn-ea"/>
                <a:cs typeface="+mn-cs"/>
              </a:defRPr>
            </a:lvl5pPr>
          </a:lstStyle>
          <a:p>
            <a:pPr lvl="0"/>
            <a:r>
              <a:rPr lang="en-GB"/>
              <a:t>Click to edit Master text styles</a:t>
            </a:r>
            <a:endParaRPr lang="en-US"/>
          </a:p>
        </p:txBody>
      </p:sp>
      <p:sp>
        <p:nvSpPr>
          <p:cNvPr id="6" name="Text Placeholder 1">
            <a:extLst>
              <a:ext uri="{FF2B5EF4-FFF2-40B4-BE49-F238E27FC236}">
                <a16:creationId xmlns:a16="http://schemas.microsoft.com/office/drawing/2014/main" id="{DB060B3C-2AF3-1D3D-DE28-9841D46F83B7}"/>
              </a:ext>
            </a:extLst>
          </p:cNvPr>
          <p:cNvSpPr>
            <a:spLocks noGrp="1"/>
          </p:cNvSpPr>
          <p:nvPr>
            <p:ph type="body" sz="quarter" idx="19" hasCustomPrompt="1"/>
          </p:nvPr>
        </p:nvSpPr>
        <p:spPr>
          <a:xfrm>
            <a:off x="569258" y="1810870"/>
            <a:ext cx="5056086" cy="455855"/>
          </a:xfrm>
          <a:prstGeom prst="roundRect">
            <a:avLst/>
          </a:prstGeom>
          <a:solidFill>
            <a:schemeClr val="tx2"/>
          </a:solidFill>
        </p:spPr>
        <p:txBody>
          <a:bodyPr wrap="square" lIns="0" tIns="0" rIns="0" bIns="0" anchor="ctr" anchorCtr="0">
            <a:noAutofit/>
          </a:bodyPr>
          <a:lstStyle>
            <a:lvl1pPr marL="0" indent="0" algn="ctr">
              <a:buNone/>
              <a:defRPr lang="en-US" sz="1800" kern="1200" dirty="0">
                <a:solidFill>
                  <a:schemeClr val="lt1"/>
                </a:solidFill>
                <a:latin typeface="+mn-lt"/>
                <a:ea typeface="+mn-ea"/>
                <a:cs typeface="+mn-cs"/>
              </a:defRPr>
            </a:lvl1pPr>
            <a:lvl2pPr>
              <a:defRPr lang="en-GB" sz="1600" b="1" kern="1200" dirty="0" smtClean="0">
                <a:solidFill>
                  <a:srgbClr val="012169"/>
                </a:solidFill>
                <a:latin typeface="+mn-lt"/>
                <a:ea typeface="+mn-ea"/>
                <a:cs typeface="+mn-cs"/>
              </a:defRPr>
            </a:lvl2pPr>
            <a:lvl3pPr>
              <a:defRPr lang="en-GB" sz="1600" b="1" kern="1200" dirty="0" smtClean="0">
                <a:solidFill>
                  <a:srgbClr val="012169"/>
                </a:solidFill>
                <a:latin typeface="+mn-lt"/>
                <a:ea typeface="+mn-ea"/>
                <a:cs typeface="+mn-cs"/>
              </a:defRPr>
            </a:lvl3pPr>
            <a:lvl4pPr>
              <a:defRPr lang="en-GB" sz="1600" b="1" kern="1200" dirty="0" smtClean="0">
                <a:solidFill>
                  <a:srgbClr val="012169"/>
                </a:solidFill>
                <a:latin typeface="+mn-lt"/>
                <a:ea typeface="+mn-ea"/>
                <a:cs typeface="+mn-cs"/>
              </a:defRPr>
            </a:lvl4pPr>
            <a:lvl5pPr>
              <a:defRPr lang="en-US" sz="1600" b="1" kern="1200" dirty="0">
                <a:solidFill>
                  <a:srgbClr val="012169"/>
                </a:solidFill>
                <a:latin typeface="+mn-lt"/>
                <a:ea typeface="+mn-ea"/>
                <a:cs typeface="+mn-cs"/>
              </a:defRPr>
            </a:lvl5pPr>
          </a:lstStyle>
          <a:p>
            <a:pPr lvl="0"/>
            <a:r>
              <a:rPr lang="en-GB"/>
              <a:t>Click to edit Master header</a:t>
            </a:r>
            <a:endParaRPr lang="en-US"/>
          </a:p>
        </p:txBody>
      </p:sp>
      <p:sp>
        <p:nvSpPr>
          <p:cNvPr id="8" name="Rectangle 7">
            <a:extLst>
              <a:ext uri="{FF2B5EF4-FFF2-40B4-BE49-F238E27FC236}">
                <a16:creationId xmlns:a16="http://schemas.microsoft.com/office/drawing/2014/main" id="{FBDF5227-C3B1-EA22-D494-37A10E8E90DC}"/>
              </a:ext>
            </a:extLst>
          </p:cNvPr>
          <p:cNvSpPr>
            <a:spLocks noGrp="1" noRot="1" noMove="1" noResize="1" noEditPoints="1" noAdjustHandles="1" noChangeArrowheads="1" noChangeShapeType="1"/>
          </p:cNvSpPr>
          <p:nvPr userDrawn="1"/>
        </p:nvSpPr>
        <p:spPr>
          <a:xfrm>
            <a:off x="188233" y="1442523"/>
            <a:ext cx="11617483"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8">
            <a:extLst>
              <a:ext uri="{FF2B5EF4-FFF2-40B4-BE49-F238E27FC236}">
                <a16:creationId xmlns:a16="http://schemas.microsoft.com/office/drawing/2014/main" id="{FF5C7240-BC70-F047-76C1-F4F895E6FAF1}"/>
              </a:ext>
            </a:extLst>
          </p:cNvPr>
          <p:cNvSpPr>
            <a:spLocks noGrp="1" noRot="1" noMove="1" noResize="1" noEditPoints="1" noAdjustHandles="1" noChangeArrowheads="1" noChangeShapeType="1"/>
          </p:cNvSpPr>
          <p:nvPr>
            <p:ph type="body" sz="quarter" idx="18" hasCustomPrompt="1"/>
          </p:nvPr>
        </p:nvSpPr>
        <p:spPr>
          <a:xfrm>
            <a:off x="188233" y="1064174"/>
            <a:ext cx="11528628" cy="221599"/>
          </a:xfrm>
          <a:prstGeom prst="rect">
            <a:avLst/>
          </a:prstGeom>
        </p:spPr>
        <p:txBody>
          <a:bodyPr lIns="0" tIns="0" rIns="0" bIns="0">
            <a:noAutofit/>
          </a:bodyPr>
          <a:lstStyle>
            <a:lvl1pPr marL="0" indent="0" algn="r">
              <a:buNone/>
              <a:defRPr sz="1600" b="1">
                <a:solidFill>
                  <a:schemeClr val="bg2">
                    <a:lumMod val="75000"/>
                  </a:schemeClr>
                </a:solidFill>
                <a:latin typeface="Arial" panose="020B0604020202020204" pitchFamily="34" charset="0"/>
                <a:cs typeface="Arial" panose="020B0604020202020204" pitchFamily="34" charset="0"/>
              </a:defRPr>
            </a:lvl1pPr>
          </a:lstStyle>
          <a:p>
            <a:r>
              <a:rPr lang="en-GB"/>
              <a:t>One line summary of slide / key takeaway</a:t>
            </a:r>
          </a:p>
        </p:txBody>
      </p:sp>
      <p:sp>
        <p:nvSpPr>
          <p:cNvPr id="9" name="Title Placeholder 2">
            <a:extLst>
              <a:ext uri="{FF2B5EF4-FFF2-40B4-BE49-F238E27FC236}">
                <a16:creationId xmlns:a16="http://schemas.microsoft.com/office/drawing/2014/main" id="{780DEBAF-6038-2055-ABB1-098B08B55559}"/>
              </a:ext>
            </a:extLst>
          </p:cNvPr>
          <p:cNvSpPr>
            <a:spLocks noGrp="1" noRot="1" noMove="1" noResize="1" noEditPoints="1" noAdjustHandles="1" noChangeArrowheads="1" noChangeShapeType="1"/>
          </p:cNvSpPr>
          <p:nvPr>
            <p:ph type="title" hasCustomPrompt="1"/>
          </p:nvPr>
        </p:nvSpPr>
        <p:spPr>
          <a:xfrm>
            <a:off x="4105656" y="504000"/>
            <a:ext cx="7618405" cy="387798"/>
          </a:xfrm>
          <a:prstGeom prst="rect">
            <a:avLst/>
          </a:prstGeom>
        </p:spPr>
        <p:txBody>
          <a:bodyPr vert="horz" wrap="square" lIns="0" tIns="0" rIns="0" bIns="0" rtlCol="0" anchor="b" anchorCtr="0">
            <a:spAutoFit/>
          </a:bodyPr>
          <a:lstStyle>
            <a:lvl1pPr>
              <a:defRPr sz="2800">
                <a:solidFill>
                  <a:schemeClr val="tx2"/>
                </a:solidFill>
                <a:latin typeface="Arial" panose="020B0604020202020204" pitchFamily="34" charset="0"/>
                <a:cs typeface="Arial" panose="020B0604020202020204" pitchFamily="34" charset="0"/>
              </a:defRPr>
            </a:lvl1pPr>
          </a:lstStyle>
          <a:p>
            <a:r>
              <a:rPr lang="en-US"/>
              <a:t>Title of slide</a:t>
            </a:r>
            <a:endParaRPr lang="en-GB"/>
          </a:p>
        </p:txBody>
      </p:sp>
    </p:spTree>
    <p:extLst>
      <p:ext uri="{BB962C8B-B14F-4D97-AF65-F5344CB8AC3E}">
        <p14:creationId xmlns:p14="http://schemas.microsoft.com/office/powerpoint/2010/main" val="428717064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AD0E7C-0CF4-9B32-F0DC-5DEEC72C7D27}"/>
              </a:ext>
            </a:extLst>
          </p:cNvPr>
          <p:cNvSpPr>
            <a:spLocks noGrp="1"/>
          </p:cNvSpPr>
          <p:nvPr>
            <p:ph type="ftr" sz="quarter" idx="3"/>
          </p:nvPr>
        </p:nvSpPr>
        <p:spPr>
          <a:xfrm>
            <a:off x="4038600" y="6480000"/>
            <a:ext cx="4114800" cy="161583"/>
          </a:xfrm>
          <a:prstGeom prst="rect">
            <a:avLst/>
          </a:prstGeom>
        </p:spPr>
        <p:txBody>
          <a:bodyPr vert="horz" lIns="0" tIns="0" rIns="0" bIns="0" rtlCol="0" anchor="ctr">
            <a:spAutoFit/>
          </a:bodyPr>
          <a:lstStyle>
            <a:lvl1pPr algn="ctr">
              <a:defRPr lang="en-US" sz="1050" i="0" kern="1200" cap="all" baseline="0">
                <a:solidFill>
                  <a:schemeClr val="bg2"/>
                </a:solidFill>
                <a:latin typeface="Arial" panose="020B0604020202020204" pitchFamily="34" charset="0"/>
                <a:ea typeface="+mn-ea"/>
                <a:cs typeface="Arial" panose="020B0604020202020204" pitchFamily="34" charset="0"/>
              </a:defRPr>
            </a:lvl1pPr>
          </a:lstStyle>
          <a:p>
            <a:r>
              <a:rPr lang="en-GB"/>
              <a:t>SENSITIVITY MARKING</a:t>
            </a:r>
          </a:p>
        </p:txBody>
      </p:sp>
      <p:sp>
        <p:nvSpPr>
          <p:cNvPr id="3" name="Slide Number Placeholder 5">
            <a:extLst>
              <a:ext uri="{FF2B5EF4-FFF2-40B4-BE49-F238E27FC236}">
                <a16:creationId xmlns:a16="http://schemas.microsoft.com/office/drawing/2014/main" id="{FC2A0B67-A808-6FB5-1EC1-EAD0A62DA873}"/>
              </a:ext>
            </a:extLst>
          </p:cNvPr>
          <p:cNvSpPr>
            <a:spLocks noGrp="1"/>
          </p:cNvSpPr>
          <p:nvPr>
            <p:ph type="sldNum" sz="quarter" idx="4"/>
          </p:nvPr>
        </p:nvSpPr>
        <p:spPr>
          <a:xfrm>
            <a:off x="11398249" y="6565990"/>
            <a:ext cx="567415" cy="184666"/>
          </a:xfrm>
          <a:prstGeom prst="rect">
            <a:avLst/>
          </a:prstGeom>
        </p:spPr>
        <p:txBody>
          <a:bodyPr vert="horz" wrap="square" lIns="0" tIns="0" rIns="0" bIns="0" rtlCol="0" anchor="ctr">
            <a:spAutoFit/>
          </a:bodyPr>
          <a:lstStyle>
            <a:lvl1pPr algn="r">
              <a:defRPr sz="1200">
                <a:solidFill>
                  <a:schemeClr val="bg2"/>
                </a:solidFill>
              </a:defRPr>
            </a:lvl1pPr>
          </a:lstStyle>
          <a:p>
            <a:fld id="{318356DC-334E-1146-8C47-B0DA3BCDFCC3}" type="slidenum">
              <a:rPr lang="en-US" smtClean="0"/>
              <a:pPr/>
              <a:t>‹#›</a:t>
            </a:fld>
            <a:endParaRPr lang="en-US"/>
          </a:p>
        </p:txBody>
      </p:sp>
      <p:sp>
        <p:nvSpPr>
          <p:cNvPr id="6" name="TextBox 5">
            <a:extLst>
              <a:ext uri="{FF2B5EF4-FFF2-40B4-BE49-F238E27FC236}">
                <a16:creationId xmlns:a16="http://schemas.microsoft.com/office/drawing/2014/main" id="{C15B5BF0-C4EA-5B26-031E-06FF180AB9E3}"/>
              </a:ext>
            </a:extLst>
          </p:cNvPr>
          <p:cNvSpPr txBox="1"/>
          <p:nvPr>
            <p:extLst>
              <p:ext uri="{1162E1C5-73C7-4A58-AE30-91384D911F3F}">
                <p184:classification xmlns:p184="http://schemas.microsoft.com/office/powerpoint/2018/4/main" val="hdr"/>
              </p:ext>
            </p:extLst>
          </p:nvPr>
        </p:nvSpPr>
        <p:spPr>
          <a:xfrm>
            <a:off x="5865813" y="63500"/>
            <a:ext cx="488950" cy="152400"/>
          </a:xfrm>
          <a:prstGeom prst="rect">
            <a:avLst/>
          </a:prstGeom>
        </p:spPr>
        <p:txBody>
          <a:bodyPr horzOverflow="overflow" lIns="0" tIns="0" rIns="0" bIns="0">
            <a:spAutoFit/>
          </a:bodyPr>
          <a:lstStyle/>
          <a:p>
            <a:pPr algn="l"/>
            <a:r>
              <a:rPr lang="en-GB"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pic>
        <p:nvPicPr>
          <p:cNvPr id="5" name="Picture 4">
            <a:extLst>
              <a:ext uri="{FF2B5EF4-FFF2-40B4-BE49-F238E27FC236}">
                <a16:creationId xmlns:a16="http://schemas.microsoft.com/office/drawing/2014/main" id="{60956993-9FB8-BB4C-407C-DC468EB5FC1A}"/>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p:blipFill>
        <p:spPr>
          <a:xfrm>
            <a:off x="226411" y="243388"/>
            <a:ext cx="1852448" cy="964288"/>
          </a:xfrm>
          <a:prstGeom prst="rect">
            <a:avLst/>
          </a:prstGeom>
        </p:spPr>
      </p:pic>
      <p:sp>
        <p:nvSpPr>
          <p:cNvPr id="9" name="TextBox 8">
            <a:extLst>
              <a:ext uri="{FF2B5EF4-FFF2-40B4-BE49-F238E27FC236}">
                <a16:creationId xmlns:a16="http://schemas.microsoft.com/office/drawing/2014/main" id="{C290F167-4621-B95E-31CE-0B6C178EB3C6}"/>
              </a:ext>
            </a:extLst>
          </p:cNvPr>
          <p:cNvSpPr txBox="1"/>
          <p:nvPr>
            <p:extLst>
              <p:ext uri="{1162E1C5-73C7-4A58-AE30-91384D911F3F}">
                <p184:classification xmlns:p184="http://schemas.microsoft.com/office/powerpoint/2018/4/main" val="ftr"/>
              </p:ext>
            </p:extLst>
          </p:nvPr>
        </p:nvSpPr>
        <p:spPr>
          <a:xfrm>
            <a:off x="5865813" y="6642100"/>
            <a:ext cx="488950" cy="152400"/>
          </a:xfrm>
          <a:prstGeom prst="rect">
            <a:avLst/>
          </a:prstGeom>
        </p:spPr>
        <p:txBody>
          <a:bodyPr horzOverflow="overflow" lIns="0" tIns="0" rIns="0" bIns="0">
            <a:spAutoFit/>
          </a:bodyPr>
          <a:lstStyle/>
          <a:p>
            <a:pPr algn="l"/>
            <a:r>
              <a:rPr lang="en-GB" sz="1000">
                <a:solidFill>
                  <a:srgbClr val="000000">
                    <a:alpha val="50000"/>
                  </a:srgbClr>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8416304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hdr="0" ftr="0" dt="0"/>
  <p:txStyles>
    <p:titleStyle>
      <a:lvl1pPr algn="r" defTabSz="914400" rtl="0" eaLnBrk="1" latinLnBrk="0" hangingPunct="1">
        <a:lnSpc>
          <a:spcPct val="90000"/>
        </a:lnSpc>
        <a:spcBef>
          <a:spcPct val="0"/>
        </a:spcBef>
        <a:buNone/>
        <a:defRPr sz="3200" b="1" kern="1200">
          <a:solidFill>
            <a:srgbClr val="012169"/>
          </a:solidFill>
          <a:latin typeface="Helvetica Neue" panose="02000503000000020004"/>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png"/><Relationship Id="rId7" Type="http://schemas.openxmlformats.org/officeDocument/2006/relationships/diagramColors" Target="../diagrams/colors5.xml"/><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diagramQuickStyle" Target="../diagrams/quickStyle5.xml"/><Relationship Id="rId11" Type="http://schemas.openxmlformats.org/officeDocument/2006/relationships/image" Target="../media/image9.png"/><Relationship Id="rId5" Type="http://schemas.openxmlformats.org/officeDocument/2006/relationships/diagramLayout" Target="../diagrams/layout5.xml"/><Relationship Id="rId10" Type="http://schemas.openxmlformats.org/officeDocument/2006/relationships/image" Target="../media/image8.png"/><Relationship Id="rId4" Type="http://schemas.openxmlformats.org/officeDocument/2006/relationships/diagramData" Target="../diagrams/data5.xml"/><Relationship Id="rId9"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hyperlink" Target="https://www.rics.org/consumer-guides/damp-and-mould" TargetMode="External"/><Relationship Id="rId2" Type="http://schemas.openxmlformats.org/officeDocument/2006/relationships/hyperlink" Target="https://www.gov.uk/government/publications/damp-and-mould-understanding-and-addressing-the-health-risks-for-rented-housing-providers/understanding-and-addressing-the-health-risks-of-damp-and-mould-in-the-home--2" TargetMode="External"/><Relationship Id="rId1" Type="http://schemas.openxmlformats.org/officeDocument/2006/relationships/slideLayout" Target="../slideLayouts/slideLayout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hyperlink" Target="https://indd.adobe.com/view/71fa1842-325e-449c-8d8b-ffbbff337e39?utm_source=UnlockNetZero&amp;utm_medium=EmailNewsletter+&amp;utm_campaign=Damp+and+Mould+Launch&amp;utm_content=Damp+and+Moul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microsoft.com/office/2018/10/relationships/comments" Target="../comments/modernComment_6C5_2553B3F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diagramLayout" Target="../diagrams/layout11.xml"/><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11" Type="http://schemas.openxmlformats.org/officeDocument/2006/relationships/image" Target="../media/image17.png"/><Relationship Id="rId5" Type="http://schemas.openxmlformats.org/officeDocument/2006/relationships/diagramColors" Target="../diagrams/colors11.xml"/><Relationship Id="rId10" Type="http://schemas.openxmlformats.org/officeDocument/2006/relationships/image" Target="../media/image16.svg"/><Relationship Id="rId4" Type="http://schemas.openxmlformats.org/officeDocument/2006/relationships/diagramQuickStyle" Target="../diagrams/quickStyle11.xml"/><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gov.uk/government/consultations/improving-the-energy-efficiency-of-socially-rented-homes-in-england" TargetMode="External"/><Relationship Id="rId7" Type="http://schemas.openxmlformats.org/officeDocument/2006/relationships/image" Target="../media/image20.svg"/><Relationship Id="rId2" Type="http://schemas.openxmlformats.org/officeDocument/2006/relationships/hyperlink" Target="https://www.gov.uk/government/consultations/consultation-on-a-reformed-decent-homes-standard-for-social-and-privately-rented-homes" TargetMode="Externa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hyperlink" Target="mailto:SRS.MEES@communities.gov.uk" TargetMode="External"/><Relationship Id="rId4" Type="http://schemas.openxmlformats.org/officeDocument/2006/relationships/hyperlink" Target="mailto:DecentHomesReview@communities.gov.uk" TargetMode="External"/><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consultations/consultation-on-a-reformed-decent-homes-standard-for-social-and-privately-rented-hom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gov.uk/government/consultations/improving-the-energy-efficiency-of-socially-rented-homes-in-englan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283205F0-1CBF-E46F-77F6-D26ABB4880E0}"/>
              </a:ext>
            </a:extLst>
          </p:cNvPr>
          <p:cNvSpPr txBox="1">
            <a:spLocks/>
          </p:cNvSpPr>
          <p:nvPr/>
        </p:nvSpPr>
        <p:spPr>
          <a:xfrm>
            <a:off x="720943" y="3105685"/>
            <a:ext cx="11019601" cy="33644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a:ea typeface="Calibri"/>
                <a:cs typeface="Calibri"/>
              </a:rPr>
              <a:t>August 2025</a:t>
            </a:r>
          </a:p>
        </p:txBody>
      </p:sp>
      <p:sp>
        <p:nvSpPr>
          <p:cNvPr id="8" name="Title 9">
            <a:extLst>
              <a:ext uri="{FF2B5EF4-FFF2-40B4-BE49-F238E27FC236}">
                <a16:creationId xmlns:a16="http://schemas.microsoft.com/office/drawing/2014/main" id="{E0EFADAB-FF10-BAE6-90EE-E26D8911614F}"/>
              </a:ext>
            </a:extLst>
          </p:cNvPr>
          <p:cNvSpPr txBox="1">
            <a:spLocks/>
          </p:cNvSpPr>
          <p:nvPr/>
        </p:nvSpPr>
        <p:spPr>
          <a:xfrm>
            <a:off x="1551592" y="3476037"/>
            <a:ext cx="9193547" cy="1359944"/>
          </a:xfrm>
          <a:prstGeom prst="rect">
            <a:avLst/>
          </a:prstGeom>
        </p:spPr>
        <p:txBody>
          <a:bodyPr vert="horz" lIns="0" tIns="0" rIns="0" bIns="0" rtlCol="0" anchor="b" anchorCtr="0">
            <a:normAutofit/>
          </a:bodyPr>
          <a:lstStyle>
            <a:lvl1pPr algn="ctr" defTabSz="914400" rtl="0" eaLnBrk="1" latinLnBrk="0" hangingPunct="1">
              <a:lnSpc>
                <a:spcPct val="90000"/>
              </a:lnSpc>
              <a:spcBef>
                <a:spcPct val="0"/>
              </a:spcBef>
              <a:buNone/>
              <a:defRPr sz="6600" b="1"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FFFFFF"/>
                </a:solidFill>
                <a:effectLst/>
                <a:uLnTx/>
                <a:uFillTx/>
                <a:latin typeface="Arial" panose="020B0604020202020204"/>
                <a:ea typeface="Calibri"/>
                <a:cs typeface="Calibri"/>
              </a:rPr>
              <a:t>Decent Homes Standard </a:t>
            </a:r>
            <a:r>
              <a:rPr lang="en-US" sz="4400">
                <a:solidFill>
                  <a:srgbClr val="FFFFFF"/>
                </a:solidFill>
                <a:latin typeface="Arial" panose="020B0604020202020204"/>
                <a:ea typeface="Calibri"/>
                <a:cs typeface="Calibri"/>
              </a:rPr>
              <a:t>Webinar </a:t>
            </a:r>
            <a:r>
              <a:rPr kumimoji="0" lang="en-US" sz="4400" b="1" i="0" u="none" strike="noStrike" kern="1200" cap="none" spc="0" normalizeH="0" baseline="0" noProof="0">
                <a:ln>
                  <a:noFill/>
                </a:ln>
                <a:solidFill>
                  <a:srgbClr val="FFFFFF"/>
                </a:solidFill>
                <a:effectLst/>
                <a:uLnTx/>
                <a:uFillTx/>
                <a:latin typeface="Arial" panose="020B0604020202020204"/>
                <a:ea typeface="Calibri"/>
                <a:cs typeface="Calibri"/>
              </a:rPr>
              <a:t>(LGA)</a:t>
            </a:r>
          </a:p>
        </p:txBody>
      </p:sp>
    </p:spTree>
    <p:extLst>
      <p:ext uri="{BB962C8B-B14F-4D97-AF65-F5344CB8AC3E}">
        <p14:creationId xmlns:p14="http://schemas.microsoft.com/office/powerpoint/2010/main" val="844068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3E2A1C-8F00-7A09-F52B-F004CE660010}"/>
              </a:ext>
            </a:extLst>
          </p:cNvPr>
          <p:cNvSpPr>
            <a:spLocks noGrp="1"/>
          </p:cNvSpPr>
          <p:nvPr>
            <p:ph type="sldNum" sz="quarter" idx="4"/>
          </p:nvPr>
        </p:nvSpPr>
        <p:spPr/>
        <p:txBody>
          <a:bodyPr/>
          <a:lstStyle/>
          <a:p>
            <a:fld id="{318356DC-334E-1146-8C47-B0DA3BCDFCC3}" type="slidenum">
              <a:rPr lang="en-US" smtClean="0"/>
              <a:pPr/>
              <a:t>10</a:t>
            </a:fld>
            <a:endParaRPr lang="en-US"/>
          </a:p>
        </p:txBody>
      </p:sp>
      <p:sp>
        <p:nvSpPr>
          <p:cNvPr id="3" name="Text Placeholder 2">
            <a:extLst>
              <a:ext uri="{FF2B5EF4-FFF2-40B4-BE49-F238E27FC236}">
                <a16:creationId xmlns:a16="http://schemas.microsoft.com/office/drawing/2014/main" id="{B0AE44A3-54A2-E68D-1CB7-E5BA6307CA63}"/>
              </a:ext>
            </a:extLst>
          </p:cNvPr>
          <p:cNvSpPr>
            <a:spLocks noGrp="1"/>
          </p:cNvSpPr>
          <p:nvPr>
            <p:ph type="body" sz="quarter" idx="13"/>
          </p:nvPr>
        </p:nvSpPr>
        <p:spPr>
          <a:xfrm>
            <a:off x="4112856" y="1119038"/>
            <a:ext cx="7611205" cy="221599"/>
          </a:xfrm>
        </p:spPr>
        <p:txBody>
          <a:bodyPr/>
          <a:lstStyle/>
          <a:p>
            <a:r>
              <a:rPr lang="en-GB"/>
              <a:t>The background and overview of MEES for the social rented sector</a:t>
            </a:r>
          </a:p>
          <a:p>
            <a:endParaRPr lang="en-GB"/>
          </a:p>
        </p:txBody>
      </p:sp>
      <p:sp>
        <p:nvSpPr>
          <p:cNvPr id="4" name="Title 3">
            <a:extLst>
              <a:ext uri="{FF2B5EF4-FFF2-40B4-BE49-F238E27FC236}">
                <a16:creationId xmlns:a16="http://schemas.microsoft.com/office/drawing/2014/main" id="{8463AC8C-BE25-3671-9751-5C15C4069213}"/>
              </a:ext>
            </a:extLst>
          </p:cNvPr>
          <p:cNvSpPr>
            <a:spLocks noGrp="1"/>
          </p:cNvSpPr>
          <p:nvPr>
            <p:ph type="title"/>
          </p:nvPr>
        </p:nvSpPr>
        <p:spPr>
          <a:xfrm>
            <a:off x="4197096" y="632016"/>
            <a:ext cx="7618405" cy="387798"/>
          </a:xfrm>
        </p:spPr>
        <p:txBody>
          <a:bodyPr/>
          <a:lstStyle/>
          <a:p>
            <a:r>
              <a:rPr lang="en-GB">
                <a:latin typeface="Arial"/>
                <a:cs typeface="Arial"/>
              </a:rPr>
              <a:t>Overview of Criterion D and SRS MEES </a:t>
            </a:r>
          </a:p>
        </p:txBody>
      </p:sp>
      <p:sp>
        <p:nvSpPr>
          <p:cNvPr id="10" name="TextBox 9">
            <a:extLst>
              <a:ext uri="{FF2B5EF4-FFF2-40B4-BE49-F238E27FC236}">
                <a16:creationId xmlns:a16="http://schemas.microsoft.com/office/drawing/2014/main" id="{5A9F2B12-2213-1F89-E926-21CB4E27788D}"/>
              </a:ext>
            </a:extLst>
          </p:cNvPr>
          <p:cNvSpPr txBox="1"/>
          <p:nvPr/>
        </p:nvSpPr>
        <p:spPr>
          <a:xfrm>
            <a:off x="27016" y="1501408"/>
            <a:ext cx="12261937" cy="877163"/>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700"/>
              <a:t>​SRS MEES will be included in the revised Decent Homes Standard (DHS) as part of a </a:t>
            </a:r>
            <a:r>
              <a:rPr lang="en-GB" sz="1700" b="1"/>
              <a:t>Criterion D on thermal comfort</a:t>
            </a:r>
            <a:r>
              <a:rPr lang="en-GB" sz="1700" b="1">
                <a:solidFill>
                  <a:srgbClr val="000000"/>
                </a:solidFill>
              </a:rPr>
              <a:t> (alongside the requirement for adequate and programmable heating systems)</a:t>
            </a:r>
            <a:r>
              <a:rPr lang="en-GB" sz="1700">
                <a:solidFill>
                  <a:srgbClr val="0B0C0C"/>
                </a:solidFill>
              </a:rPr>
              <a:t>, setting the standard at EPC C or equivalent. We are current consulting on SRS MEES until </a:t>
            </a:r>
            <a:r>
              <a:rPr lang="en-GB" sz="1700" b="1">
                <a:solidFill>
                  <a:srgbClr val="0B0C0C"/>
                </a:solidFill>
              </a:rPr>
              <a:t>10</a:t>
            </a:r>
            <a:r>
              <a:rPr lang="en-GB" sz="1700" b="1" baseline="30000">
                <a:solidFill>
                  <a:srgbClr val="0B0C0C"/>
                </a:solidFill>
              </a:rPr>
              <a:t>th</a:t>
            </a:r>
            <a:r>
              <a:rPr lang="en-GB" sz="1700" b="1">
                <a:solidFill>
                  <a:srgbClr val="0B0C0C"/>
                </a:solidFill>
              </a:rPr>
              <a:t> September 2025.</a:t>
            </a:r>
          </a:p>
        </p:txBody>
      </p:sp>
      <p:pic>
        <p:nvPicPr>
          <p:cNvPr id="22" name="Picture 21">
            <a:extLst>
              <a:ext uri="{FF2B5EF4-FFF2-40B4-BE49-F238E27FC236}">
                <a16:creationId xmlns:a16="http://schemas.microsoft.com/office/drawing/2014/main" id="{6257E456-02BD-AFF4-4B7C-74B730D1DD23}"/>
              </a:ext>
            </a:extLst>
          </p:cNvPr>
          <p:cNvPicPr>
            <a:picLocks noChangeAspect="1"/>
          </p:cNvPicPr>
          <p:nvPr/>
        </p:nvPicPr>
        <p:blipFill>
          <a:blip r:embed="rId2"/>
          <a:stretch>
            <a:fillRect/>
          </a:stretch>
        </p:blipFill>
        <p:spPr>
          <a:xfrm>
            <a:off x="253878" y="2958615"/>
            <a:ext cx="11687045" cy="3792041"/>
          </a:xfrm>
          <a:prstGeom prst="rect">
            <a:avLst/>
          </a:prstGeom>
        </p:spPr>
      </p:pic>
      <p:sp>
        <p:nvSpPr>
          <p:cNvPr id="24" name="TextBox 23">
            <a:extLst>
              <a:ext uri="{FF2B5EF4-FFF2-40B4-BE49-F238E27FC236}">
                <a16:creationId xmlns:a16="http://schemas.microsoft.com/office/drawing/2014/main" id="{34EAC984-FEF7-BABD-9FCB-6E14174CB902}"/>
              </a:ext>
            </a:extLst>
          </p:cNvPr>
          <p:cNvSpPr txBox="1"/>
          <p:nvPr/>
        </p:nvSpPr>
        <p:spPr>
          <a:xfrm>
            <a:off x="163211" y="2643321"/>
            <a:ext cx="6094476" cy="369332"/>
          </a:xfrm>
          <a:prstGeom prst="rect">
            <a:avLst/>
          </a:prstGeom>
          <a:noFill/>
        </p:spPr>
        <p:txBody>
          <a:bodyPr wrap="square">
            <a:spAutoFit/>
          </a:bodyPr>
          <a:lstStyle/>
          <a:p>
            <a:r>
              <a:rPr lang="en-GB" b="1">
                <a:solidFill>
                  <a:schemeClr val="tx2"/>
                </a:solidFill>
              </a:rPr>
              <a:t>Preferred positions for MEES</a:t>
            </a:r>
          </a:p>
        </p:txBody>
      </p:sp>
    </p:spTree>
    <p:extLst>
      <p:ext uri="{BB962C8B-B14F-4D97-AF65-F5344CB8AC3E}">
        <p14:creationId xmlns:p14="http://schemas.microsoft.com/office/powerpoint/2010/main" val="1972161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FACEEF-9537-0FFE-C458-A6D4AD798A12}"/>
              </a:ext>
            </a:extLst>
          </p:cNvPr>
          <p:cNvSpPr>
            <a:spLocks noGrp="1"/>
          </p:cNvSpPr>
          <p:nvPr>
            <p:ph type="sldNum" sz="quarter" idx="4"/>
          </p:nvPr>
        </p:nvSpPr>
        <p:spPr/>
        <p:txBody>
          <a:bodyPr/>
          <a:lstStyle/>
          <a:p>
            <a:fld id="{318356DC-334E-1146-8C47-B0DA3BCDFCC3}" type="slidenum">
              <a:rPr lang="en-US" smtClean="0"/>
              <a:pPr/>
              <a:t>11</a:t>
            </a:fld>
            <a:endParaRPr lang="en-US"/>
          </a:p>
        </p:txBody>
      </p:sp>
      <p:sp>
        <p:nvSpPr>
          <p:cNvPr id="3" name="Text Placeholder 2">
            <a:extLst>
              <a:ext uri="{FF2B5EF4-FFF2-40B4-BE49-F238E27FC236}">
                <a16:creationId xmlns:a16="http://schemas.microsoft.com/office/drawing/2014/main" id="{4AE4D70B-BBD2-2123-1852-D6E559704D7C}"/>
              </a:ext>
            </a:extLst>
          </p:cNvPr>
          <p:cNvSpPr>
            <a:spLocks noGrp="1"/>
          </p:cNvSpPr>
          <p:nvPr>
            <p:ph type="body" sz="quarter" idx="13"/>
          </p:nvPr>
        </p:nvSpPr>
        <p:spPr/>
        <p:txBody>
          <a:bodyPr/>
          <a:lstStyle/>
          <a:p>
            <a:r>
              <a:rPr lang="en-GB"/>
              <a:t>Overview of the options in the SRS MEES consultation</a:t>
            </a:r>
          </a:p>
          <a:p>
            <a:endParaRPr lang="en-GB"/>
          </a:p>
        </p:txBody>
      </p:sp>
      <p:sp>
        <p:nvSpPr>
          <p:cNvPr id="4" name="Title 3">
            <a:extLst>
              <a:ext uri="{FF2B5EF4-FFF2-40B4-BE49-F238E27FC236}">
                <a16:creationId xmlns:a16="http://schemas.microsoft.com/office/drawing/2014/main" id="{A15CAE65-C7DE-8304-76C4-75C35538F9AF}"/>
              </a:ext>
            </a:extLst>
          </p:cNvPr>
          <p:cNvSpPr>
            <a:spLocks noGrp="1"/>
          </p:cNvSpPr>
          <p:nvPr>
            <p:ph type="title"/>
          </p:nvPr>
        </p:nvSpPr>
        <p:spPr/>
        <p:txBody>
          <a:bodyPr/>
          <a:lstStyle/>
          <a:p>
            <a:r>
              <a:rPr lang="en-GB"/>
              <a:t>Metric Options</a:t>
            </a:r>
          </a:p>
        </p:txBody>
      </p:sp>
      <p:sp>
        <p:nvSpPr>
          <p:cNvPr id="5" name="Rectangle: Rounded Corners 4">
            <a:extLst>
              <a:ext uri="{FF2B5EF4-FFF2-40B4-BE49-F238E27FC236}">
                <a16:creationId xmlns:a16="http://schemas.microsoft.com/office/drawing/2014/main" id="{D9113BDD-8A16-2258-7C7C-42E3A4DD9268}"/>
              </a:ext>
            </a:extLst>
          </p:cNvPr>
          <p:cNvSpPr/>
          <p:nvPr/>
        </p:nvSpPr>
        <p:spPr>
          <a:xfrm>
            <a:off x="863689" y="1726325"/>
            <a:ext cx="4872626" cy="2179529"/>
          </a:xfrm>
          <a:prstGeom prst="roundRect">
            <a:avLst/>
          </a:prstGeom>
          <a:noFill/>
          <a:ln w="38100">
            <a:solidFill>
              <a:srgbClr val="0066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6D8A79D-9C13-4073-5BAE-B61B3602F1A4}"/>
              </a:ext>
            </a:extLst>
          </p:cNvPr>
          <p:cNvSpPr txBox="1"/>
          <p:nvPr/>
        </p:nvSpPr>
        <p:spPr>
          <a:xfrm>
            <a:off x="801664" y="2607217"/>
            <a:ext cx="4872626" cy="830997"/>
          </a:xfrm>
          <a:prstGeom prst="rect">
            <a:avLst/>
          </a:prstGeom>
          <a:noFill/>
        </p:spPr>
        <p:txBody>
          <a:bodyPr wrap="square">
            <a:spAutoFit/>
          </a:bodyPr>
          <a:lstStyle/>
          <a:p>
            <a:pPr marL="285750" indent="-285750">
              <a:buFont typeface="Arial" panose="020B0604020202020204" pitchFamily="34" charset="0"/>
              <a:buChar char="→"/>
            </a:pPr>
            <a:r>
              <a:rPr lang="en-GB" sz="1600"/>
              <a:t>Fabric improvements to</a:t>
            </a:r>
            <a:r>
              <a:rPr lang="en-GB" sz="1600" b="1"/>
              <a:t> improve </a:t>
            </a:r>
            <a:r>
              <a:rPr lang="en-GB" sz="1600"/>
              <a:t>the thermal comfort, </a:t>
            </a:r>
            <a:r>
              <a:rPr lang="en-GB" sz="1600" b="1"/>
              <a:t>reduce</a:t>
            </a:r>
            <a:r>
              <a:rPr lang="en-GB" sz="1600"/>
              <a:t> energy bills, </a:t>
            </a:r>
            <a:r>
              <a:rPr lang="en-GB" sz="1600" b="1"/>
              <a:t>reduce</a:t>
            </a:r>
            <a:r>
              <a:rPr lang="en-GB" sz="1600"/>
              <a:t> risk of damp and mould. </a:t>
            </a:r>
          </a:p>
        </p:txBody>
      </p:sp>
      <p:sp>
        <p:nvSpPr>
          <p:cNvPr id="10" name="Text Placeholder 9">
            <a:extLst>
              <a:ext uri="{FF2B5EF4-FFF2-40B4-BE49-F238E27FC236}">
                <a16:creationId xmlns:a16="http://schemas.microsoft.com/office/drawing/2014/main" id="{3172C3A6-BD70-3DA3-A6D3-5EF0BD9784D0}"/>
              </a:ext>
            </a:extLst>
          </p:cNvPr>
          <p:cNvSpPr txBox="1">
            <a:spLocks/>
          </p:cNvSpPr>
          <p:nvPr/>
        </p:nvSpPr>
        <p:spPr>
          <a:xfrm>
            <a:off x="1175275" y="1792623"/>
            <a:ext cx="3899935" cy="443198"/>
          </a:xfrm>
          <a:prstGeom prst="rect">
            <a:avLst/>
          </a:prstGeom>
        </p:spPr>
        <p:txBody>
          <a:bodyPr wrap="square" lIns="0" tIns="0" rIns="0" bIns="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a:solidFill>
                  <a:schemeClr val="tx2"/>
                </a:solidFill>
              </a:rPr>
              <a:t>Government Preferred Option </a:t>
            </a:r>
            <a:r>
              <a:rPr lang="en-GB" sz="1600">
                <a:solidFill>
                  <a:schemeClr val="tx2"/>
                </a:solidFill>
              </a:rPr>
              <a:t>– Fabric + Smart or Heat </a:t>
            </a:r>
          </a:p>
        </p:txBody>
      </p:sp>
      <p:sp>
        <p:nvSpPr>
          <p:cNvPr id="11" name="Rectangle: Rounded Corners 10">
            <a:extLst>
              <a:ext uri="{FF2B5EF4-FFF2-40B4-BE49-F238E27FC236}">
                <a16:creationId xmlns:a16="http://schemas.microsoft.com/office/drawing/2014/main" id="{86527299-99F5-EC2F-5360-1189A5546743}"/>
              </a:ext>
            </a:extLst>
          </p:cNvPr>
          <p:cNvSpPr/>
          <p:nvPr/>
        </p:nvSpPr>
        <p:spPr>
          <a:xfrm>
            <a:off x="6355010" y="1726325"/>
            <a:ext cx="4647156" cy="2179529"/>
          </a:xfrm>
          <a:prstGeom prst="roundRect">
            <a:avLst/>
          </a:prstGeom>
          <a:noFill/>
          <a:ln w="38100">
            <a:solidFill>
              <a:srgbClr val="0066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9">
            <a:extLst>
              <a:ext uri="{FF2B5EF4-FFF2-40B4-BE49-F238E27FC236}">
                <a16:creationId xmlns:a16="http://schemas.microsoft.com/office/drawing/2014/main" id="{D44A081E-C4FF-BA36-1F3F-4E820DA88911}"/>
              </a:ext>
            </a:extLst>
          </p:cNvPr>
          <p:cNvSpPr txBox="1">
            <a:spLocks/>
          </p:cNvSpPr>
          <p:nvPr/>
        </p:nvSpPr>
        <p:spPr>
          <a:xfrm>
            <a:off x="6728622" y="1817907"/>
            <a:ext cx="3899935" cy="443198"/>
          </a:xfrm>
          <a:prstGeom prst="rect">
            <a:avLst/>
          </a:prstGeom>
        </p:spPr>
        <p:txBody>
          <a:bodyPr wrap="square" lIns="0" tIns="0" rIns="0" bIns="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a:solidFill>
                  <a:schemeClr val="tx2"/>
                </a:solidFill>
              </a:rPr>
              <a:t>Option 2 </a:t>
            </a:r>
            <a:r>
              <a:rPr lang="en-GB" sz="1600">
                <a:solidFill>
                  <a:schemeClr val="tx2"/>
                </a:solidFill>
              </a:rPr>
              <a:t>– Single Metric Approach: Fabric Performance </a:t>
            </a:r>
          </a:p>
        </p:txBody>
      </p:sp>
      <p:sp>
        <p:nvSpPr>
          <p:cNvPr id="13" name="Text Placeholder 6">
            <a:extLst>
              <a:ext uri="{FF2B5EF4-FFF2-40B4-BE49-F238E27FC236}">
                <a16:creationId xmlns:a16="http://schemas.microsoft.com/office/drawing/2014/main" id="{E3E99178-8FC5-F6ED-8880-FFA5FD1AC330}"/>
              </a:ext>
            </a:extLst>
          </p:cNvPr>
          <p:cNvSpPr txBox="1">
            <a:spLocks/>
          </p:cNvSpPr>
          <p:nvPr/>
        </p:nvSpPr>
        <p:spPr>
          <a:xfrm>
            <a:off x="6515678" y="2378839"/>
            <a:ext cx="4486488" cy="1014637"/>
          </a:xfrm>
          <a:prstGeom prst="rect">
            <a:avLst/>
          </a:prstGeom>
        </p:spPr>
        <p:txBody>
          <a:bodyPr wrap="square" lIns="0" tIns="0" rIns="0" bIns="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600">
              <a:cs typeface="Arial"/>
            </a:endParaRPr>
          </a:p>
          <a:p>
            <a:pPr>
              <a:buFont typeface="Arial" panose="020B0604020202020204" pitchFamily="34" charset="0"/>
              <a:buChar char="→"/>
            </a:pPr>
            <a:r>
              <a:rPr lang="en-GB" sz="1600" b="1">
                <a:cs typeface="Arial"/>
              </a:rPr>
              <a:t>Less </a:t>
            </a:r>
            <a:r>
              <a:rPr lang="en-GB" sz="1600">
                <a:cs typeface="Arial"/>
              </a:rPr>
              <a:t>fuel poverty reductions, bill savings and carbon savings compared to options with second metric. </a:t>
            </a:r>
          </a:p>
        </p:txBody>
      </p:sp>
      <p:sp>
        <p:nvSpPr>
          <p:cNvPr id="14" name="Rectangle: Rounded Corners 13">
            <a:extLst>
              <a:ext uri="{FF2B5EF4-FFF2-40B4-BE49-F238E27FC236}">
                <a16:creationId xmlns:a16="http://schemas.microsoft.com/office/drawing/2014/main" id="{A7A937E3-0A98-5456-D9CE-02FF0CDB3EF8}"/>
              </a:ext>
            </a:extLst>
          </p:cNvPr>
          <p:cNvSpPr/>
          <p:nvPr/>
        </p:nvSpPr>
        <p:spPr>
          <a:xfrm>
            <a:off x="801664" y="4215353"/>
            <a:ext cx="4872626" cy="2391519"/>
          </a:xfrm>
          <a:prstGeom prst="roundRect">
            <a:avLst/>
          </a:prstGeom>
          <a:noFill/>
          <a:ln w="38100">
            <a:solidFill>
              <a:srgbClr val="0066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9">
            <a:extLst>
              <a:ext uri="{FF2B5EF4-FFF2-40B4-BE49-F238E27FC236}">
                <a16:creationId xmlns:a16="http://schemas.microsoft.com/office/drawing/2014/main" id="{D28C635F-105E-81FE-CFB7-7397ED729BFA}"/>
              </a:ext>
            </a:extLst>
          </p:cNvPr>
          <p:cNvSpPr txBox="1">
            <a:spLocks/>
          </p:cNvSpPr>
          <p:nvPr/>
        </p:nvSpPr>
        <p:spPr>
          <a:xfrm>
            <a:off x="1117589" y="4344973"/>
            <a:ext cx="4473962" cy="443198"/>
          </a:xfrm>
          <a:prstGeom prst="rect">
            <a:avLst/>
          </a:prstGeom>
        </p:spPr>
        <p:txBody>
          <a:bodyPr wrap="square" lIns="0" tIns="0" rIns="0" bIns="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a:solidFill>
                  <a:schemeClr val="tx2"/>
                </a:solidFill>
              </a:rPr>
              <a:t>Option 3 </a:t>
            </a:r>
            <a:r>
              <a:rPr lang="en-GB" sz="1600">
                <a:solidFill>
                  <a:schemeClr val="tx2"/>
                </a:solidFill>
              </a:rPr>
              <a:t>– A Requirement to Meet a Standard Set Against Specified Dual Metrics </a:t>
            </a:r>
          </a:p>
        </p:txBody>
      </p:sp>
      <p:sp>
        <p:nvSpPr>
          <p:cNvPr id="16" name="Text Placeholder 4">
            <a:extLst>
              <a:ext uri="{FF2B5EF4-FFF2-40B4-BE49-F238E27FC236}">
                <a16:creationId xmlns:a16="http://schemas.microsoft.com/office/drawing/2014/main" id="{5F13C273-A3AB-C9AF-087E-1EDAC17AE35A}"/>
              </a:ext>
            </a:extLst>
          </p:cNvPr>
          <p:cNvSpPr txBox="1">
            <a:spLocks/>
          </p:cNvSpPr>
          <p:nvPr/>
        </p:nvSpPr>
        <p:spPr>
          <a:xfrm>
            <a:off x="863689" y="4917790"/>
            <a:ext cx="4727862" cy="1014637"/>
          </a:xfrm>
          <a:prstGeom prst="rect">
            <a:avLst/>
          </a:prstGeom>
        </p:spPr>
        <p:txBody>
          <a:bodyPr wrap="square" lIns="0" tIns="0" rIns="0" bIns="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845" indent="-283845"/>
            <a:r>
              <a:rPr lang="en-GB" sz="1600">
                <a:cs typeface="Arial"/>
              </a:rPr>
              <a:t>No government preference. </a:t>
            </a:r>
          </a:p>
          <a:p>
            <a:pPr>
              <a:buFont typeface="Arial" panose="020B0604020202020204" pitchFamily="34" charset="0"/>
              <a:buChar char="→"/>
            </a:pPr>
            <a:r>
              <a:rPr lang="en-GB" sz="1600">
                <a:cs typeface="Arial"/>
              </a:rPr>
              <a:t>Risk that the measures installed may </a:t>
            </a:r>
            <a:r>
              <a:rPr lang="en-GB" sz="1600" b="1">
                <a:cs typeface="Arial"/>
              </a:rPr>
              <a:t>not be </a:t>
            </a:r>
            <a:r>
              <a:rPr lang="en-GB" sz="1600">
                <a:cs typeface="Arial"/>
              </a:rPr>
              <a:t>the most effective in maximising energy use potential or in reducing the fuel costs to benefit residents.</a:t>
            </a:r>
          </a:p>
        </p:txBody>
      </p:sp>
      <p:sp>
        <p:nvSpPr>
          <p:cNvPr id="17" name="Rectangle: Rounded Corners 16">
            <a:extLst>
              <a:ext uri="{FF2B5EF4-FFF2-40B4-BE49-F238E27FC236}">
                <a16:creationId xmlns:a16="http://schemas.microsoft.com/office/drawing/2014/main" id="{3E56273E-E068-FC68-E0A8-A53E093395B8}"/>
              </a:ext>
            </a:extLst>
          </p:cNvPr>
          <p:cNvSpPr/>
          <p:nvPr/>
        </p:nvSpPr>
        <p:spPr>
          <a:xfrm>
            <a:off x="6330034" y="4209981"/>
            <a:ext cx="4758991" cy="2391519"/>
          </a:xfrm>
          <a:prstGeom prst="roundRect">
            <a:avLst/>
          </a:prstGeom>
          <a:noFill/>
          <a:ln w="38100">
            <a:solidFill>
              <a:srgbClr val="0066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2">
            <a:extLst>
              <a:ext uri="{FF2B5EF4-FFF2-40B4-BE49-F238E27FC236}">
                <a16:creationId xmlns:a16="http://schemas.microsoft.com/office/drawing/2014/main" id="{AB48A11E-4A4A-CAA5-0D6A-4DD85118F531}"/>
              </a:ext>
            </a:extLst>
          </p:cNvPr>
          <p:cNvSpPr txBox="1">
            <a:spLocks/>
          </p:cNvSpPr>
          <p:nvPr/>
        </p:nvSpPr>
        <p:spPr>
          <a:xfrm>
            <a:off x="6515837" y="4948727"/>
            <a:ext cx="1874730" cy="1790234"/>
          </a:xfrm>
          <a:prstGeom prst="rect">
            <a:avLst/>
          </a:prstGeom>
        </p:spPr>
        <p:txBody>
          <a:bodyPr wrap="square" lIns="0" tIns="0" rIns="0" bIns="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500" b="1">
                <a:cs typeface="Arial"/>
              </a:rPr>
              <a:t>Option 4A-</a:t>
            </a:r>
            <a:r>
              <a:rPr lang="en-GB" sz="1500">
                <a:cs typeface="Arial"/>
              </a:rPr>
              <a:t> Providers would need to meet an average standard, set at EPC C or equivalent, across the three metrics (fabric, smart and heat).</a:t>
            </a:r>
          </a:p>
          <a:p>
            <a:pPr marL="283845" indent="-283845"/>
            <a:endParaRPr lang="en-GB" sz="1500" b="1">
              <a:cs typeface="Arial"/>
            </a:endParaRPr>
          </a:p>
        </p:txBody>
      </p:sp>
      <p:sp>
        <p:nvSpPr>
          <p:cNvPr id="20" name="TextBox 19">
            <a:extLst>
              <a:ext uri="{FF2B5EF4-FFF2-40B4-BE49-F238E27FC236}">
                <a16:creationId xmlns:a16="http://schemas.microsoft.com/office/drawing/2014/main" id="{604CB2D6-90F3-C2E3-D3CD-4F4EADF64B62}"/>
              </a:ext>
            </a:extLst>
          </p:cNvPr>
          <p:cNvSpPr txBox="1"/>
          <p:nvPr/>
        </p:nvSpPr>
        <p:spPr>
          <a:xfrm>
            <a:off x="9028494" y="4834351"/>
            <a:ext cx="2045917" cy="1708160"/>
          </a:xfrm>
          <a:prstGeom prst="rect">
            <a:avLst/>
          </a:prstGeom>
          <a:noFill/>
        </p:spPr>
        <p:txBody>
          <a:bodyPr wrap="square">
            <a:spAutoFit/>
          </a:bodyPr>
          <a:lstStyle/>
          <a:p>
            <a:r>
              <a:rPr lang="en-GB" sz="1500" b="1"/>
              <a:t>Option 4B- </a:t>
            </a:r>
            <a:r>
              <a:rPr lang="en-GB" sz="1500"/>
              <a:t>A minimum standard equivalent to band C is set against all three metrics. Provider choose two metrics to meet MEES</a:t>
            </a:r>
          </a:p>
        </p:txBody>
      </p:sp>
      <p:sp>
        <p:nvSpPr>
          <p:cNvPr id="23" name="Text Placeholder 9">
            <a:extLst>
              <a:ext uri="{FF2B5EF4-FFF2-40B4-BE49-F238E27FC236}">
                <a16:creationId xmlns:a16="http://schemas.microsoft.com/office/drawing/2014/main" id="{8D18C1C5-5FB7-88A1-7710-F9784581427C}"/>
              </a:ext>
            </a:extLst>
          </p:cNvPr>
          <p:cNvSpPr txBox="1">
            <a:spLocks/>
          </p:cNvSpPr>
          <p:nvPr/>
        </p:nvSpPr>
        <p:spPr>
          <a:xfrm>
            <a:off x="6515678" y="4367316"/>
            <a:ext cx="4620017" cy="429348"/>
          </a:xfrm>
          <a:prstGeom prst="rect">
            <a:avLst/>
          </a:prstGeom>
        </p:spPr>
        <p:txBody>
          <a:bodyPr wrap="square" lIns="0" tIns="0" rIns="0" bIns="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550" b="1">
                <a:solidFill>
                  <a:schemeClr val="tx2"/>
                </a:solidFill>
              </a:rPr>
              <a:t>Options 4A and 4B </a:t>
            </a:r>
            <a:r>
              <a:rPr lang="en-GB" sz="1550">
                <a:solidFill>
                  <a:schemeClr val="tx2"/>
                </a:solidFill>
              </a:rPr>
              <a:t>– Allowing Providers Maximum Flexibility in which Standards they Meet</a:t>
            </a:r>
          </a:p>
        </p:txBody>
      </p:sp>
    </p:spTree>
    <p:extLst>
      <p:ext uri="{BB962C8B-B14F-4D97-AF65-F5344CB8AC3E}">
        <p14:creationId xmlns:p14="http://schemas.microsoft.com/office/powerpoint/2010/main" val="1004091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65B0FA-1F5E-720C-8A0D-C33774CF8490}"/>
              </a:ext>
            </a:extLst>
          </p:cNvPr>
          <p:cNvSpPr>
            <a:spLocks noGrp="1"/>
          </p:cNvSpPr>
          <p:nvPr>
            <p:ph type="sldNum" sz="quarter" idx="4"/>
          </p:nvPr>
        </p:nvSpPr>
        <p:spPr/>
        <p:txBody>
          <a:bodyPr/>
          <a:lstStyle/>
          <a:p>
            <a:fld id="{318356DC-334E-1146-8C47-B0DA3BCDFCC3}" type="slidenum">
              <a:rPr lang="en-US" smtClean="0"/>
              <a:pPr/>
              <a:t>12</a:t>
            </a:fld>
            <a:endParaRPr lang="en-US"/>
          </a:p>
        </p:txBody>
      </p:sp>
      <p:sp>
        <p:nvSpPr>
          <p:cNvPr id="3" name="Text Placeholder 2">
            <a:extLst>
              <a:ext uri="{FF2B5EF4-FFF2-40B4-BE49-F238E27FC236}">
                <a16:creationId xmlns:a16="http://schemas.microsoft.com/office/drawing/2014/main" id="{0CBA435B-2C68-D6DE-A4BF-ED74C2A08D79}"/>
              </a:ext>
            </a:extLst>
          </p:cNvPr>
          <p:cNvSpPr>
            <a:spLocks noGrp="1"/>
          </p:cNvSpPr>
          <p:nvPr>
            <p:ph type="body" sz="quarter" idx="22"/>
          </p:nvPr>
        </p:nvSpPr>
        <p:spPr>
          <a:xfrm>
            <a:off x="6807497" y="2466503"/>
            <a:ext cx="4588335" cy="3385542"/>
          </a:xfrm>
        </p:spPr>
        <p:txBody>
          <a:bodyPr/>
          <a:lstStyle/>
          <a:p>
            <a:pPr marL="0" indent="0">
              <a:buNone/>
            </a:pPr>
            <a:r>
              <a:rPr lang="en-GB" sz="1800" b="1"/>
              <a:t>Earlier than 2030</a:t>
            </a:r>
          </a:p>
          <a:p>
            <a:r>
              <a:rPr lang="en-GB" sz="1800"/>
              <a:t>Setting a compliance date any earlier that 2030 would be challenging for delivery.</a:t>
            </a:r>
          </a:p>
          <a:p>
            <a:pPr marL="0" indent="0">
              <a:buNone/>
            </a:pPr>
            <a:r>
              <a:rPr lang="en-GB" sz="1800" b="1"/>
              <a:t>Later than 2030</a:t>
            </a:r>
          </a:p>
          <a:p>
            <a:r>
              <a:rPr lang="en-GB" sz="1800"/>
              <a:t>Would give providers more time to prepare to meet MEES</a:t>
            </a:r>
            <a:r>
              <a:rPr lang="en-GB" sz="1800" b="1" u="sng"/>
              <a:t> but </a:t>
            </a:r>
            <a:r>
              <a:rPr lang="en-GB" sz="1800"/>
              <a:t>would delay tenants receiving benefits of warm homes.</a:t>
            </a:r>
          </a:p>
          <a:p>
            <a:r>
              <a:rPr lang="en-GB" sz="1800"/>
              <a:t>Estimates suggest compliance date later than 2030 would not materially affect the overall cost of MEES to the sector.</a:t>
            </a:r>
          </a:p>
        </p:txBody>
      </p:sp>
      <p:sp>
        <p:nvSpPr>
          <p:cNvPr id="4" name="Text Placeholder 3">
            <a:extLst>
              <a:ext uri="{FF2B5EF4-FFF2-40B4-BE49-F238E27FC236}">
                <a16:creationId xmlns:a16="http://schemas.microsoft.com/office/drawing/2014/main" id="{F7D5F6BD-CB1F-0AEC-B060-B7F66504C086}"/>
              </a:ext>
            </a:extLst>
          </p:cNvPr>
          <p:cNvSpPr>
            <a:spLocks noGrp="1"/>
          </p:cNvSpPr>
          <p:nvPr>
            <p:ph type="body" sz="quarter" idx="21"/>
          </p:nvPr>
        </p:nvSpPr>
        <p:spPr/>
        <p:txBody>
          <a:bodyPr/>
          <a:lstStyle/>
          <a:p>
            <a:r>
              <a:rPr lang="en-GB" b="1"/>
              <a:t>Alternative dates</a:t>
            </a:r>
          </a:p>
        </p:txBody>
      </p:sp>
      <p:sp>
        <p:nvSpPr>
          <p:cNvPr id="5" name="Text Placeholder 4">
            <a:extLst>
              <a:ext uri="{FF2B5EF4-FFF2-40B4-BE49-F238E27FC236}">
                <a16:creationId xmlns:a16="http://schemas.microsoft.com/office/drawing/2014/main" id="{03292A84-0725-5E1A-BF69-116DC1A0E9C5}"/>
              </a:ext>
            </a:extLst>
          </p:cNvPr>
          <p:cNvSpPr>
            <a:spLocks noGrp="1"/>
          </p:cNvSpPr>
          <p:nvPr>
            <p:ph type="body" sz="quarter" idx="20"/>
          </p:nvPr>
        </p:nvSpPr>
        <p:spPr>
          <a:xfrm>
            <a:off x="719224" y="2466503"/>
            <a:ext cx="4943713" cy="3231654"/>
          </a:xfrm>
        </p:spPr>
        <p:txBody>
          <a:bodyPr/>
          <a:lstStyle/>
          <a:p>
            <a:r>
              <a:rPr lang="en-GB" sz="1800"/>
              <a:t>Proposed compliance date for SRS MEES is </a:t>
            </a:r>
            <a:r>
              <a:rPr lang="en-GB" sz="1800" b="1"/>
              <a:t>2030.</a:t>
            </a:r>
          </a:p>
          <a:p>
            <a:r>
              <a:rPr lang="en-GB" sz="1800"/>
              <a:t>Gives the sector time to review existing plans, secure investment and complete works.</a:t>
            </a:r>
          </a:p>
          <a:p>
            <a:r>
              <a:rPr lang="en-GB" sz="1800"/>
              <a:t>Many providers are already working towards achieving EER C by 2030. </a:t>
            </a:r>
          </a:p>
          <a:p>
            <a:r>
              <a:rPr lang="en-GB" sz="1800"/>
              <a:t>Supports meeting Government’s 2030 statutory fuel poverty target, and commitments to deliver carbon savings towards the fifth carbon budget (2028-32). </a:t>
            </a:r>
          </a:p>
        </p:txBody>
      </p:sp>
      <p:sp>
        <p:nvSpPr>
          <p:cNvPr id="6" name="Text Placeholder 5">
            <a:extLst>
              <a:ext uri="{FF2B5EF4-FFF2-40B4-BE49-F238E27FC236}">
                <a16:creationId xmlns:a16="http://schemas.microsoft.com/office/drawing/2014/main" id="{89479C52-B98D-25C6-8B9E-9F7EB8455F8A}"/>
              </a:ext>
            </a:extLst>
          </p:cNvPr>
          <p:cNvSpPr>
            <a:spLocks noGrp="1"/>
          </p:cNvSpPr>
          <p:nvPr>
            <p:ph type="body" sz="quarter" idx="19"/>
          </p:nvPr>
        </p:nvSpPr>
        <p:spPr/>
        <p:txBody>
          <a:bodyPr/>
          <a:lstStyle/>
          <a:p>
            <a:r>
              <a:rPr lang="en-GB" b="1"/>
              <a:t>2030 (Government preferred date)</a:t>
            </a:r>
          </a:p>
        </p:txBody>
      </p:sp>
      <p:sp>
        <p:nvSpPr>
          <p:cNvPr id="7" name="Text Placeholder 6">
            <a:extLst>
              <a:ext uri="{FF2B5EF4-FFF2-40B4-BE49-F238E27FC236}">
                <a16:creationId xmlns:a16="http://schemas.microsoft.com/office/drawing/2014/main" id="{6955FC11-5D12-086F-D5AE-F74F1A7860C8}"/>
              </a:ext>
            </a:extLst>
          </p:cNvPr>
          <p:cNvSpPr>
            <a:spLocks noGrp="1"/>
          </p:cNvSpPr>
          <p:nvPr>
            <p:ph type="body" sz="quarter" idx="18"/>
          </p:nvPr>
        </p:nvSpPr>
        <p:spPr/>
        <p:txBody>
          <a:bodyPr/>
          <a:lstStyle/>
          <a:p>
            <a:r>
              <a:rPr lang="en-GB"/>
              <a:t>Proposed compliance date for SRS MEES</a:t>
            </a:r>
          </a:p>
        </p:txBody>
      </p:sp>
      <p:sp>
        <p:nvSpPr>
          <p:cNvPr id="8" name="Title 7">
            <a:extLst>
              <a:ext uri="{FF2B5EF4-FFF2-40B4-BE49-F238E27FC236}">
                <a16:creationId xmlns:a16="http://schemas.microsoft.com/office/drawing/2014/main" id="{1E19B7A7-3241-7B25-3517-68957D40C068}"/>
              </a:ext>
            </a:extLst>
          </p:cNvPr>
          <p:cNvSpPr>
            <a:spLocks noGrp="1"/>
          </p:cNvSpPr>
          <p:nvPr>
            <p:ph type="title"/>
          </p:nvPr>
        </p:nvSpPr>
        <p:spPr/>
        <p:txBody>
          <a:bodyPr/>
          <a:lstStyle/>
          <a:p>
            <a:r>
              <a:rPr lang="en-GB"/>
              <a:t>Compliance Date</a:t>
            </a:r>
          </a:p>
        </p:txBody>
      </p:sp>
    </p:spTree>
    <p:extLst>
      <p:ext uri="{BB962C8B-B14F-4D97-AF65-F5344CB8AC3E}">
        <p14:creationId xmlns:p14="http://schemas.microsoft.com/office/powerpoint/2010/main" val="1882831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619AA7-1AE8-B29A-BFD7-9DA54C875C31}"/>
              </a:ext>
            </a:extLst>
          </p:cNvPr>
          <p:cNvSpPr>
            <a:spLocks noGrp="1"/>
          </p:cNvSpPr>
          <p:nvPr>
            <p:ph type="sldNum" sz="quarter" idx="4"/>
          </p:nvPr>
        </p:nvSpPr>
        <p:spPr>
          <a:xfrm>
            <a:off x="11248805" y="6549002"/>
            <a:ext cx="567415" cy="184666"/>
          </a:xfrm>
        </p:spPr>
        <p:txBody>
          <a:bodyPr/>
          <a:lstStyle/>
          <a:p>
            <a:fld id="{318356DC-334E-1146-8C47-B0DA3BCDFCC3}" type="slidenum">
              <a:rPr lang="en-US" smtClean="0"/>
              <a:pPr/>
              <a:t>13</a:t>
            </a:fld>
            <a:endParaRPr lang="en-US"/>
          </a:p>
        </p:txBody>
      </p:sp>
      <p:sp>
        <p:nvSpPr>
          <p:cNvPr id="5" name="Text Placeholder 4">
            <a:extLst>
              <a:ext uri="{FF2B5EF4-FFF2-40B4-BE49-F238E27FC236}">
                <a16:creationId xmlns:a16="http://schemas.microsoft.com/office/drawing/2014/main" id="{7A794F65-DA31-EEE7-A354-BC7206313760}"/>
              </a:ext>
            </a:extLst>
          </p:cNvPr>
          <p:cNvSpPr>
            <a:spLocks noGrp="1"/>
          </p:cNvSpPr>
          <p:nvPr>
            <p:ph type="body" sz="quarter" idx="25"/>
          </p:nvPr>
        </p:nvSpPr>
        <p:spPr>
          <a:xfrm>
            <a:off x="188233" y="5489276"/>
            <a:ext cx="1333901" cy="1050196"/>
          </a:xfrm>
        </p:spPr>
        <p:txBody>
          <a:bodyPr/>
          <a:lstStyle/>
          <a:p>
            <a:r>
              <a:rPr lang="en-GB"/>
              <a:t>No spend exemption</a:t>
            </a:r>
          </a:p>
        </p:txBody>
      </p:sp>
      <p:sp>
        <p:nvSpPr>
          <p:cNvPr id="8" name="Text Placeholder 7">
            <a:extLst>
              <a:ext uri="{FF2B5EF4-FFF2-40B4-BE49-F238E27FC236}">
                <a16:creationId xmlns:a16="http://schemas.microsoft.com/office/drawing/2014/main" id="{1951DA86-2153-3DA8-293E-932614E30B85}"/>
              </a:ext>
            </a:extLst>
          </p:cNvPr>
          <p:cNvSpPr>
            <a:spLocks noGrp="1"/>
          </p:cNvSpPr>
          <p:nvPr>
            <p:ph type="body" sz="quarter" idx="22"/>
          </p:nvPr>
        </p:nvSpPr>
        <p:spPr>
          <a:xfrm>
            <a:off x="188233" y="4207139"/>
            <a:ext cx="1333901" cy="1050196"/>
          </a:xfrm>
        </p:spPr>
        <p:txBody>
          <a:bodyPr/>
          <a:lstStyle/>
          <a:p>
            <a:r>
              <a:rPr lang="en-GB"/>
              <a:t>£15,000</a:t>
            </a:r>
          </a:p>
        </p:txBody>
      </p:sp>
      <p:sp>
        <p:nvSpPr>
          <p:cNvPr id="11" name="Text Placeholder 10">
            <a:extLst>
              <a:ext uri="{FF2B5EF4-FFF2-40B4-BE49-F238E27FC236}">
                <a16:creationId xmlns:a16="http://schemas.microsoft.com/office/drawing/2014/main" id="{AB77F808-595B-6B90-47A2-07BFB6833BE9}"/>
              </a:ext>
            </a:extLst>
          </p:cNvPr>
          <p:cNvSpPr>
            <a:spLocks noGrp="1"/>
          </p:cNvSpPr>
          <p:nvPr>
            <p:ph type="body" sz="quarter" idx="19"/>
          </p:nvPr>
        </p:nvSpPr>
        <p:spPr>
          <a:xfrm>
            <a:off x="188232" y="2848937"/>
            <a:ext cx="1333901" cy="1050196"/>
          </a:xfrm>
        </p:spPr>
        <p:txBody>
          <a:bodyPr/>
          <a:lstStyle/>
          <a:p>
            <a:r>
              <a:rPr lang="en-GB"/>
              <a:t>£10,000 (preferred option)</a:t>
            </a:r>
          </a:p>
        </p:txBody>
      </p:sp>
      <p:sp>
        <p:nvSpPr>
          <p:cNvPr id="12" name="Text Placeholder 11">
            <a:extLst>
              <a:ext uri="{FF2B5EF4-FFF2-40B4-BE49-F238E27FC236}">
                <a16:creationId xmlns:a16="http://schemas.microsoft.com/office/drawing/2014/main" id="{B1CE7CC4-C415-1975-779E-E6C15E2CCEE1}"/>
              </a:ext>
            </a:extLst>
          </p:cNvPr>
          <p:cNvSpPr>
            <a:spLocks noGrp="1"/>
          </p:cNvSpPr>
          <p:nvPr>
            <p:ph type="body" sz="quarter" idx="13"/>
          </p:nvPr>
        </p:nvSpPr>
        <p:spPr/>
        <p:txBody>
          <a:bodyPr/>
          <a:lstStyle/>
          <a:p>
            <a:r>
              <a:rPr lang="en-GB"/>
              <a:t>Overview of spend exemption for SRS MEES</a:t>
            </a:r>
          </a:p>
        </p:txBody>
      </p:sp>
      <p:sp>
        <p:nvSpPr>
          <p:cNvPr id="13" name="Title 12">
            <a:extLst>
              <a:ext uri="{FF2B5EF4-FFF2-40B4-BE49-F238E27FC236}">
                <a16:creationId xmlns:a16="http://schemas.microsoft.com/office/drawing/2014/main" id="{11866C9A-1B60-9CDF-FFB5-AFE339D69282}"/>
              </a:ext>
            </a:extLst>
          </p:cNvPr>
          <p:cNvSpPr>
            <a:spLocks noGrp="1"/>
          </p:cNvSpPr>
          <p:nvPr>
            <p:ph type="title"/>
          </p:nvPr>
        </p:nvSpPr>
        <p:spPr/>
        <p:txBody>
          <a:bodyPr/>
          <a:lstStyle/>
          <a:p>
            <a:r>
              <a:rPr lang="en-GB"/>
              <a:t>Time-Limited Spend Exemption</a:t>
            </a:r>
          </a:p>
        </p:txBody>
      </p:sp>
      <p:sp>
        <p:nvSpPr>
          <p:cNvPr id="14" name="TextBox 13">
            <a:extLst>
              <a:ext uri="{FF2B5EF4-FFF2-40B4-BE49-F238E27FC236}">
                <a16:creationId xmlns:a16="http://schemas.microsoft.com/office/drawing/2014/main" id="{78D9A72C-99A2-FECB-037A-4B48E0895987}"/>
              </a:ext>
            </a:extLst>
          </p:cNvPr>
          <p:cNvSpPr txBox="1"/>
          <p:nvPr/>
        </p:nvSpPr>
        <p:spPr>
          <a:xfrm>
            <a:off x="18288" y="1525498"/>
            <a:ext cx="12228576" cy="132343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a:ea typeface="+mn-lt"/>
                <a:cs typeface="+mn-lt"/>
              </a:rPr>
              <a:t>Proposed to provide protection in cases where the cost of compliance is unusually high, in addition to the exemptions in the DHS.</a:t>
            </a:r>
          </a:p>
          <a:p>
            <a:pPr marL="285750" indent="-285750">
              <a:buFont typeface="Arial" panose="020B0604020202020204" pitchFamily="34" charset="0"/>
              <a:buChar char="•"/>
            </a:pPr>
            <a:r>
              <a:rPr lang="en-GB" sz="1600"/>
              <a:t>If a provider spends a set amount on energy efficiency and/or other relevant measures and the property has still not met MEES, the property would be seen as exempt for a set period. </a:t>
            </a:r>
            <a:endParaRPr lang="en-GB" sz="1600">
              <a:cs typeface="Arial"/>
            </a:endParaRPr>
          </a:p>
          <a:p>
            <a:pPr marL="285750" indent="-285750">
              <a:buFont typeface="Arial" panose="020B0604020202020204" pitchFamily="34" charset="0"/>
              <a:buChar char="•"/>
            </a:pPr>
            <a:r>
              <a:rPr lang="en-GB" sz="1600"/>
              <a:t>Time-limited spend exemption would last for </a:t>
            </a:r>
            <a:r>
              <a:rPr lang="en-GB" sz="1600" b="1"/>
              <a:t>10 years </a:t>
            </a:r>
            <a:r>
              <a:rPr lang="en-GB" sz="1600"/>
              <a:t>from the MEES compliance date.</a:t>
            </a:r>
            <a:endParaRPr lang="en-GB" sz="1600">
              <a:cs typeface="Arial"/>
            </a:endParaRPr>
          </a:p>
          <a:p>
            <a:pPr marL="285750" indent="-285750">
              <a:buFont typeface="Arial" panose="020B0604020202020204" pitchFamily="34" charset="0"/>
              <a:buChar char="•"/>
            </a:pPr>
            <a:endParaRPr lang="en-GB" sz="1600">
              <a:cs typeface="Arial"/>
            </a:endParaRPr>
          </a:p>
        </p:txBody>
      </p:sp>
      <p:sp>
        <p:nvSpPr>
          <p:cNvPr id="9" name="TextBox 8">
            <a:extLst>
              <a:ext uri="{FF2B5EF4-FFF2-40B4-BE49-F238E27FC236}">
                <a16:creationId xmlns:a16="http://schemas.microsoft.com/office/drawing/2014/main" id="{7C915292-362A-3144-9A52-F769A5EF5E54}"/>
              </a:ext>
            </a:extLst>
          </p:cNvPr>
          <p:cNvSpPr txBox="1"/>
          <p:nvPr/>
        </p:nvSpPr>
        <p:spPr>
          <a:xfrm>
            <a:off x="1802806" y="2905838"/>
            <a:ext cx="10098079" cy="1354217"/>
          </a:xfrm>
          <a:prstGeom prst="rect">
            <a:avLst/>
          </a:prstGeom>
          <a:noFill/>
        </p:spPr>
        <p:txBody>
          <a:bodyPr wrap="square" rtlCol="0">
            <a:spAutoFit/>
          </a:bodyPr>
          <a:lstStyle/>
          <a:p>
            <a:pPr marL="285750" lvl="0" indent="-285750">
              <a:buFont typeface="Arial" panose="020B0604020202020204" pitchFamily="34" charset="0"/>
              <a:buChar char="•"/>
            </a:pPr>
            <a:r>
              <a:rPr lang="en-GB" sz="1600"/>
              <a:t>Support providers in working towards compliance with MEES, while helping to tackling fuel poverty and reduce household carbon emissions</a:t>
            </a:r>
          </a:p>
          <a:p>
            <a:pPr marL="285750" lvl="0" indent="-285750">
              <a:buFont typeface="Arial" panose="020B0604020202020204" pitchFamily="34" charset="0"/>
              <a:buChar char="•"/>
            </a:pPr>
            <a:r>
              <a:rPr lang="en-GB" sz="1600"/>
              <a:t>Help providers manage financial pressures and competing housing priorities. </a:t>
            </a:r>
          </a:p>
          <a:p>
            <a:pPr marL="285750" lvl="0" indent="-285750">
              <a:buFont typeface="Arial" panose="020B0604020202020204" pitchFamily="34" charset="0"/>
              <a:buChar char="•"/>
            </a:pPr>
            <a:r>
              <a:rPr lang="en-GB" sz="1600"/>
              <a:t>The average cost per home is often significantly lower than this threshold.</a:t>
            </a:r>
          </a:p>
          <a:p>
            <a:endParaRPr lang="en-GB"/>
          </a:p>
        </p:txBody>
      </p:sp>
      <p:sp>
        <p:nvSpPr>
          <p:cNvPr id="15" name="Rectangle: Rounded Corners 14">
            <a:extLst>
              <a:ext uri="{FF2B5EF4-FFF2-40B4-BE49-F238E27FC236}">
                <a16:creationId xmlns:a16="http://schemas.microsoft.com/office/drawing/2014/main" id="{04FE4CA2-3532-FBD1-BFF3-15FF738A7029}"/>
              </a:ext>
            </a:extLst>
          </p:cNvPr>
          <p:cNvSpPr/>
          <p:nvPr/>
        </p:nvSpPr>
        <p:spPr>
          <a:xfrm>
            <a:off x="1810300" y="2901357"/>
            <a:ext cx="9913761" cy="1107707"/>
          </a:xfrm>
          <a:prstGeom prst="roundRect">
            <a:avLst/>
          </a:prstGeom>
          <a:noFill/>
          <a:ln w="28575">
            <a:solidFill>
              <a:srgbClr val="0062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24A52E01-0C7C-B130-8CA7-6AE184570E2E}"/>
              </a:ext>
            </a:extLst>
          </p:cNvPr>
          <p:cNvSpPr/>
          <p:nvPr/>
        </p:nvSpPr>
        <p:spPr>
          <a:xfrm>
            <a:off x="1754629" y="4193024"/>
            <a:ext cx="9913761" cy="1107707"/>
          </a:xfrm>
          <a:prstGeom prst="roundRect">
            <a:avLst/>
          </a:prstGeom>
          <a:noFill/>
          <a:ln w="28575">
            <a:solidFill>
              <a:srgbClr val="0062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1E27203-4E51-67AB-146A-65AA9CE64A93}"/>
              </a:ext>
            </a:extLst>
          </p:cNvPr>
          <p:cNvSpPr txBox="1"/>
          <p:nvPr/>
        </p:nvSpPr>
        <p:spPr>
          <a:xfrm>
            <a:off x="1754629" y="4330192"/>
            <a:ext cx="10098079" cy="1107996"/>
          </a:xfrm>
          <a:prstGeom prst="rect">
            <a:avLst/>
          </a:prstGeom>
          <a:noFill/>
        </p:spPr>
        <p:txBody>
          <a:bodyPr wrap="square" rtlCol="0">
            <a:spAutoFit/>
          </a:bodyPr>
          <a:lstStyle/>
          <a:p>
            <a:pPr marL="285750" lvl="0" indent="-285750">
              <a:buFont typeface="Arial" panose="020B0604020202020204" pitchFamily="34" charset="0"/>
              <a:buChar char="•"/>
            </a:pPr>
            <a:r>
              <a:rPr lang="en-GB" sz="1600"/>
              <a:t>May enable more homes to meet MEES standards, enhancing the benefits for tenants. </a:t>
            </a:r>
          </a:p>
          <a:p>
            <a:pPr marL="285750" lvl="0" indent="-285750">
              <a:buFont typeface="Arial" panose="020B0604020202020204" pitchFamily="34" charset="0"/>
              <a:buChar char="•"/>
            </a:pPr>
            <a:r>
              <a:rPr lang="en-GB" sz="1600"/>
              <a:t>Could present higher costs overall for some providers (despite lower average upgrade costs per property).</a:t>
            </a:r>
          </a:p>
          <a:p>
            <a:pPr marL="285750" lvl="0" indent="-285750">
              <a:buFont typeface="Arial" panose="020B0604020202020204" pitchFamily="34" charset="0"/>
              <a:buChar char="•"/>
            </a:pPr>
            <a:r>
              <a:rPr lang="en-GB" sz="1600"/>
              <a:t>£15,000 would align with Government’s preferred approach for PRS MEES.</a:t>
            </a:r>
          </a:p>
          <a:p>
            <a:endParaRPr lang="en-GB"/>
          </a:p>
        </p:txBody>
      </p:sp>
      <p:sp>
        <p:nvSpPr>
          <p:cNvPr id="20" name="Rectangle: Rounded Corners 19">
            <a:extLst>
              <a:ext uri="{FF2B5EF4-FFF2-40B4-BE49-F238E27FC236}">
                <a16:creationId xmlns:a16="http://schemas.microsoft.com/office/drawing/2014/main" id="{B1D2B7BA-C39A-E5C9-1211-A836F85C647F}"/>
              </a:ext>
            </a:extLst>
          </p:cNvPr>
          <p:cNvSpPr/>
          <p:nvPr/>
        </p:nvSpPr>
        <p:spPr>
          <a:xfrm>
            <a:off x="1810300" y="5480210"/>
            <a:ext cx="9913761" cy="1107707"/>
          </a:xfrm>
          <a:prstGeom prst="roundRect">
            <a:avLst/>
          </a:prstGeom>
          <a:noFill/>
          <a:ln w="28575">
            <a:solidFill>
              <a:srgbClr val="0062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6BA55E16-3823-0F42-4D66-0C3D650CAFEE}"/>
              </a:ext>
            </a:extLst>
          </p:cNvPr>
          <p:cNvSpPr txBox="1"/>
          <p:nvPr/>
        </p:nvSpPr>
        <p:spPr>
          <a:xfrm>
            <a:off x="1810300" y="5575356"/>
            <a:ext cx="10098079" cy="1107996"/>
          </a:xfrm>
          <a:prstGeom prst="rect">
            <a:avLst/>
          </a:prstGeom>
          <a:noFill/>
        </p:spPr>
        <p:txBody>
          <a:bodyPr wrap="square" rtlCol="0">
            <a:spAutoFit/>
          </a:bodyPr>
          <a:lstStyle/>
          <a:p>
            <a:pPr marL="285750" lvl="0" indent="-285750">
              <a:buFont typeface="Arial" panose="020B0604020202020204" pitchFamily="34" charset="0"/>
              <a:buChar char="•"/>
            </a:pPr>
            <a:r>
              <a:rPr lang="en-GB" sz="1600"/>
              <a:t>Set no spend exemption for SRS MEES.</a:t>
            </a:r>
          </a:p>
          <a:p>
            <a:pPr marL="285750" lvl="0" indent="-285750">
              <a:buFont typeface="Arial" panose="020B0604020202020204" pitchFamily="34" charset="0"/>
              <a:buChar char="•"/>
            </a:pPr>
            <a:r>
              <a:rPr lang="en-GB" sz="1600"/>
              <a:t>Would require providers to meet MEES for all properties, regardless of the cost per property.</a:t>
            </a:r>
          </a:p>
          <a:p>
            <a:pPr marL="285750" lvl="0" indent="-285750">
              <a:buFont typeface="Arial" panose="020B0604020202020204" pitchFamily="34" charset="0"/>
              <a:buChar char="•"/>
            </a:pPr>
            <a:r>
              <a:rPr lang="en-GB" sz="1600"/>
              <a:t>Maximises the benefits for tenants but would be a significant financial burden on some providers</a:t>
            </a:r>
          </a:p>
          <a:p>
            <a:endParaRPr lang="en-GB"/>
          </a:p>
        </p:txBody>
      </p:sp>
    </p:spTree>
    <p:extLst>
      <p:ext uri="{BB962C8B-B14F-4D97-AF65-F5344CB8AC3E}">
        <p14:creationId xmlns:p14="http://schemas.microsoft.com/office/powerpoint/2010/main" val="2502476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47C304-1111-59F9-1C0B-13486B33A638}"/>
              </a:ext>
            </a:extLst>
          </p:cNvPr>
          <p:cNvSpPr>
            <a:spLocks noGrp="1"/>
          </p:cNvSpPr>
          <p:nvPr>
            <p:ph type="sldNum" sz="quarter" idx="4"/>
          </p:nvPr>
        </p:nvSpPr>
        <p:spPr/>
        <p:txBody>
          <a:bodyPr/>
          <a:lstStyle/>
          <a:p>
            <a:fld id="{318356DC-334E-1146-8C47-B0DA3BCDFCC3}" type="slidenum">
              <a:rPr lang="en-US" smtClean="0"/>
              <a:pPr/>
              <a:t>14</a:t>
            </a:fld>
            <a:endParaRPr lang="en-US"/>
          </a:p>
        </p:txBody>
      </p:sp>
      <p:sp>
        <p:nvSpPr>
          <p:cNvPr id="3" name="Text Placeholder 2">
            <a:extLst>
              <a:ext uri="{FF2B5EF4-FFF2-40B4-BE49-F238E27FC236}">
                <a16:creationId xmlns:a16="http://schemas.microsoft.com/office/drawing/2014/main" id="{1D6FFADA-3D67-2AAB-D045-1140C16731D5}"/>
              </a:ext>
            </a:extLst>
          </p:cNvPr>
          <p:cNvSpPr>
            <a:spLocks noGrp="1"/>
          </p:cNvSpPr>
          <p:nvPr>
            <p:ph type="body" sz="quarter" idx="18"/>
          </p:nvPr>
        </p:nvSpPr>
        <p:spPr>
          <a:xfrm>
            <a:off x="437036" y="1157644"/>
            <a:ext cx="11528628" cy="221599"/>
          </a:xfrm>
        </p:spPr>
        <p:txBody>
          <a:bodyPr/>
          <a:lstStyle/>
          <a:p>
            <a:r>
              <a:rPr lang="en-GB"/>
              <a:t>Proposing a transition period that recognises early action and provides reasonable flexibility</a:t>
            </a:r>
          </a:p>
        </p:txBody>
      </p:sp>
      <p:sp>
        <p:nvSpPr>
          <p:cNvPr id="4" name="Title 3">
            <a:extLst>
              <a:ext uri="{FF2B5EF4-FFF2-40B4-BE49-F238E27FC236}">
                <a16:creationId xmlns:a16="http://schemas.microsoft.com/office/drawing/2014/main" id="{4EB72B8F-44EC-CFD1-588F-35F5FBEE3F49}"/>
              </a:ext>
            </a:extLst>
          </p:cNvPr>
          <p:cNvSpPr>
            <a:spLocks noGrp="1"/>
          </p:cNvSpPr>
          <p:nvPr>
            <p:ph type="title"/>
          </p:nvPr>
        </p:nvSpPr>
        <p:spPr>
          <a:xfrm>
            <a:off x="4114800" y="504000"/>
            <a:ext cx="7609261" cy="387798"/>
          </a:xfrm>
        </p:spPr>
        <p:txBody>
          <a:bodyPr/>
          <a:lstStyle/>
          <a:p>
            <a:r>
              <a:rPr lang="en-GB"/>
              <a:t>Proposed Transition Approach and Timeline</a:t>
            </a:r>
          </a:p>
        </p:txBody>
      </p:sp>
      <p:pic>
        <p:nvPicPr>
          <p:cNvPr id="5" name="Picture 4" descr="A close-up of a certificate&#10;&#10;AI-generated content may be incorrect.">
            <a:extLst>
              <a:ext uri="{FF2B5EF4-FFF2-40B4-BE49-F238E27FC236}">
                <a16:creationId xmlns:a16="http://schemas.microsoft.com/office/drawing/2014/main" id="{549841ED-07AC-2541-2922-B27B3FEB4DF6}"/>
              </a:ext>
            </a:extLst>
          </p:cNvPr>
          <p:cNvPicPr>
            <a:picLocks noChangeAspect="1"/>
          </p:cNvPicPr>
          <p:nvPr/>
        </p:nvPicPr>
        <p:blipFill>
          <a:blip r:embed="rId2"/>
          <a:srcRect t="5473" b="6131"/>
          <a:stretch>
            <a:fillRect/>
          </a:stretch>
        </p:blipFill>
        <p:spPr>
          <a:xfrm>
            <a:off x="437036" y="1571964"/>
            <a:ext cx="11333882" cy="4216212"/>
          </a:xfrm>
          <a:prstGeom prst="rect">
            <a:avLst/>
          </a:prstGeom>
        </p:spPr>
      </p:pic>
      <p:sp>
        <p:nvSpPr>
          <p:cNvPr id="7" name="Rectangle: Rounded Corners 6">
            <a:extLst>
              <a:ext uri="{FF2B5EF4-FFF2-40B4-BE49-F238E27FC236}">
                <a16:creationId xmlns:a16="http://schemas.microsoft.com/office/drawing/2014/main" id="{8615CBC6-6A9C-0A6A-1E62-33C62F0F7950}"/>
              </a:ext>
            </a:extLst>
          </p:cNvPr>
          <p:cNvSpPr/>
          <p:nvPr/>
        </p:nvSpPr>
        <p:spPr>
          <a:xfrm>
            <a:off x="648394" y="5980898"/>
            <a:ext cx="11086554" cy="769758"/>
          </a:xfrm>
          <a:prstGeom prst="roundRect">
            <a:avLst/>
          </a:prstGeom>
          <a:solidFill>
            <a:schemeClr val="tx2"/>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FEF746C-59FE-38C1-88CD-46B3095154AE}"/>
              </a:ext>
            </a:extLst>
          </p:cNvPr>
          <p:cNvSpPr txBox="1"/>
          <p:nvPr/>
        </p:nvSpPr>
        <p:spPr>
          <a:xfrm>
            <a:off x="457054" y="6050102"/>
            <a:ext cx="11267008" cy="646331"/>
          </a:xfrm>
          <a:prstGeom prst="rect">
            <a:avLst/>
          </a:prstGeom>
          <a:noFill/>
        </p:spPr>
        <p:txBody>
          <a:bodyPr wrap="square">
            <a:spAutoFit/>
          </a:bodyPr>
          <a:lstStyle/>
          <a:p>
            <a:pPr algn="ctr"/>
            <a:r>
              <a:rPr lang="en-GB">
                <a:solidFill>
                  <a:schemeClr val="bg1"/>
                </a:solidFill>
              </a:rPr>
              <a:t>This approach means that all social homes must achieve some form of EPC C </a:t>
            </a:r>
            <a:r>
              <a:rPr lang="en-GB" b="1">
                <a:solidFill>
                  <a:schemeClr val="bg1"/>
                </a:solidFill>
              </a:rPr>
              <a:t>by 1 April 2030</a:t>
            </a:r>
            <a:r>
              <a:rPr lang="en-GB">
                <a:solidFill>
                  <a:schemeClr val="bg1"/>
                </a:solidFill>
              </a:rPr>
              <a:t>, other than those for which there is a valid exemption. </a:t>
            </a:r>
          </a:p>
        </p:txBody>
      </p:sp>
    </p:spTree>
    <p:extLst>
      <p:ext uri="{BB962C8B-B14F-4D97-AF65-F5344CB8AC3E}">
        <p14:creationId xmlns:p14="http://schemas.microsoft.com/office/powerpoint/2010/main" val="641110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CEB0D-EA14-DB87-1AE2-D051C7C71805}"/>
            </a:ext>
          </a:extLst>
        </p:cNvPr>
        <p:cNvGrpSpPr/>
        <p:nvPr/>
      </p:nvGrpSpPr>
      <p:grpSpPr>
        <a:xfrm>
          <a:off x="0" y="0"/>
          <a:ext cx="0" cy="0"/>
          <a:chOff x="0" y="0"/>
          <a:chExt cx="0" cy="0"/>
        </a:xfrm>
      </p:grpSpPr>
      <p:sp>
        <p:nvSpPr>
          <p:cNvPr id="2" name="Title 9">
            <a:extLst>
              <a:ext uri="{FF2B5EF4-FFF2-40B4-BE49-F238E27FC236}">
                <a16:creationId xmlns:a16="http://schemas.microsoft.com/office/drawing/2014/main" id="{2CCE9271-DAB6-B3E8-B987-EAA7B3FDEA15}"/>
              </a:ext>
            </a:extLst>
          </p:cNvPr>
          <p:cNvSpPr txBox="1">
            <a:spLocks/>
          </p:cNvSpPr>
          <p:nvPr/>
        </p:nvSpPr>
        <p:spPr>
          <a:xfrm>
            <a:off x="1499226" y="3984038"/>
            <a:ext cx="9193547" cy="736490"/>
          </a:xfrm>
          <a:prstGeom prst="rect">
            <a:avLst/>
          </a:prstGeom>
        </p:spPr>
        <p:txBody>
          <a:bodyPr vert="horz" lIns="0" tIns="0" rIns="0" bIns="0" rtlCol="0" anchor="b" anchorCtr="0">
            <a:noAutofit/>
          </a:bodyPr>
          <a:lstStyle>
            <a:lvl1pPr algn="ctr" defTabSz="914400" rtl="0" eaLnBrk="1" latinLnBrk="0" hangingPunct="1">
              <a:lnSpc>
                <a:spcPct val="90000"/>
              </a:lnSpc>
              <a:spcBef>
                <a:spcPct val="0"/>
              </a:spcBef>
              <a:buNone/>
              <a:defRPr sz="6600" b="1" kern="1200">
                <a:solidFill>
                  <a:schemeClr val="bg1"/>
                </a:solidFill>
                <a:latin typeface="Arial" panose="020B0604020202020204" pitchFamily="34" charset="0"/>
                <a:ea typeface="+mj-ea"/>
                <a:cs typeface="Arial" panose="020B0604020202020204" pitchFamily="34" charset="0"/>
              </a:defRPr>
            </a:lvl1pPr>
          </a:lstStyle>
          <a:p>
            <a:r>
              <a:rPr lang="en-US" sz="3600">
                <a:latin typeface="+mn-lt"/>
                <a:ea typeface="Helvetica Neue" panose="02000503000000020004" pitchFamily="2" charset="0"/>
                <a:cs typeface="Arial"/>
              </a:rPr>
              <a:t>The new criterion E</a:t>
            </a:r>
            <a:endParaRPr lang="en-US"/>
          </a:p>
        </p:txBody>
      </p:sp>
    </p:spTree>
    <p:extLst>
      <p:ext uri="{BB962C8B-B14F-4D97-AF65-F5344CB8AC3E}">
        <p14:creationId xmlns:p14="http://schemas.microsoft.com/office/powerpoint/2010/main" val="3683525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98CA82-35C9-E96C-CB22-71CE98DDE7C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8356DC-334E-1146-8C47-B0DA3BCDFCC3}" type="slidenum">
              <a:rPr kumimoji="0" lang="en-US" sz="1200" b="0" i="0" u="none" strike="noStrike" kern="1200" cap="none" spc="0" normalizeH="0" baseline="0" noProof="0" smtClean="0">
                <a:ln>
                  <a:noFill/>
                </a:ln>
                <a:solidFill>
                  <a:srgbClr val="E5E5E5">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E5E5E5">
                  <a:lumMod val="75000"/>
                </a:srgbClr>
              </a:solidFill>
              <a:effectLst/>
              <a:uLnTx/>
              <a:uFillTx/>
              <a:latin typeface="Arial" panose="020B0604020202020204"/>
              <a:ea typeface="+mn-ea"/>
              <a:cs typeface="+mn-cs"/>
            </a:endParaRPr>
          </a:p>
        </p:txBody>
      </p:sp>
      <p:sp>
        <p:nvSpPr>
          <p:cNvPr id="6" name="Text Placeholder 5">
            <a:extLst>
              <a:ext uri="{FF2B5EF4-FFF2-40B4-BE49-F238E27FC236}">
                <a16:creationId xmlns:a16="http://schemas.microsoft.com/office/drawing/2014/main" id="{1C53835C-021D-9F87-3805-94C1499868E7}"/>
              </a:ext>
            </a:extLst>
          </p:cNvPr>
          <p:cNvSpPr>
            <a:spLocks noGrp="1"/>
          </p:cNvSpPr>
          <p:nvPr>
            <p:ph type="body" sz="quarter" idx="18"/>
          </p:nvPr>
        </p:nvSpPr>
        <p:spPr/>
        <p:txBody>
          <a:bodyPr/>
          <a:lstStyle/>
          <a:p>
            <a:r>
              <a:rPr lang="en-US">
                <a:latin typeface="Arial"/>
                <a:cs typeface="Arial"/>
              </a:rPr>
              <a:t>A new criterion E will require that properties be free from damp &amp; </a:t>
            </a:r>
            <a:r>
              <a:rPr lang="en-US" err="1">
                <a:latin typeface="Arial"/>
                <a:cs typeface="Arial"/>
              </a:rPr>
              <a:t>mould</a:t>
            </a:r>
            <a:endParaRPr lang="en-US">
              <a:latin typeface="Arial"/>
              <a:cs typeface="Arial"/>
            </a:endParaRPr>
          </a:p>
          <a:p>
            <a:endParaRPr lang="en-GB"/>
          </a:p>
        </p:txBody>
      </p:sp>
      <p:sp>
        <p:nvSpPr>
          <p:cNvPr id="5" name="Title 4">
            <a:extLst>
              <a:ext uri="{FF2B5EF4-FFF2-40B4-BE49-F238E27FC236}">
                <a16:creationId xmlns:a16="http://schemas.microsoft.com/office/drawing/2014/main" id="{8254C053-9FF9-EAA4-C624-11693E29BD22}"/>
              </a:ext>
            </a:extLst>
          </p:cNvPr>
          <p:cNvSpPr>
            <a:spLocks noGrp="1"/>
          </p:cNvSpPr>
          <p:nvPr>
            <p:ph type="title"/>
          </p:nvPr>
        </p:nvSpPr>
        <p:spPr/>
        <p:txBody>
          <a:bodyPr/>
          <a:lstStyle/>
          <a:p>
            <a:r>
              <a:rPr lang="en-GB">
                <a:latin typeface="Arial"/>
                <a:cs typeface="Arial"/>
              </a:rPr>
              <a:t>Damp &amp; Mould</a:t>
            </a:r>
            <a:endParaRPr lang="en-GB"/>
          </a:p>
        </p:txBody>
      </p:sp>
      <p:sp>
        <p:nvSpPr>
          <p:cNvPr id="7" name="Text Placeholder 6">
            <a:extLst>
              <a:ext uri="{FF2B5EF4-FFF2-40B4-BE49-F238E27FC236}">
                <a16:creationId xmlns:a16="http://schemas.microsoft.com/office/drawing/2014/main" id="{F49F76BA-31C9-C131-F987-E37698A1508B}"/>
              </a:ext>
            </a:extLst>
          </p:cNvPr>
          <p:cNvSpPr>
            <a:spLocks noGrp="1"/>
          </p:cNvSpPr>
          <p:nvPr>
            <p:ph type="body" sz="quarter" idx="4294967295"/>
          </p:nvPr>
        </p:nvSpPr>
        <p:spPr>
          <a:xfrm>
            <a:off x="419098" y="1714391"/>
            <a:ext cx="4394193" cy="45561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anchor="ctr"/>
          <a:lstStyle/>
          <a:p>
            <a:pPr marL="0" indent="0" algn="ctr">
              <a:buNone/>
            </a:pPr>
            <a:r>
              <a:rPr lang="en-GB" sz="2000" b="1"/>
              <a:t>Criterion E: Damp &amp; mould</a:t>
            </a:r>
          </a:p>
        </p:txBody>
      </p:sp>
      <p:graphicFrame>
        <p:nvGraphicFramePr>
          <p:cNvPr id="19" name="Diagram 18">
            <a:extLst>
              <a:ext uri="{FF2B5EF4-FFF2-40B4-BE49-F238E27FC236}">
                <a16:creationId xmlns:a16="http://schemas.microsoft.com/office/drawing/2014/main" id="{CC9149D8-A7E7-B7D1-D216-C65811D35D2D}"/>
              </a:ext>
            </a:extLst>
          </p:cNvPr>
          <p:cNvGraphicFramePr/>
          <p:nvPr>
            <p:extLst>
              <p:ext uri="{D42A27DB-BD31-4B8C-83A1-F6EECF244321}">
                <p14:modId xmlns:p14="http://schemas.microsoft.com/office/powerpoint/2010/main" val="3850869565"/>
              </p:ext>
            </p:extLst>
          </p:nvPr>
        </p:nvGraphicFramePr>
        <p:xfrm>
          <a:off x="419092" y="2200795"/>
          <a:ext cx="4394200" cy="3876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8" name="Straight Connector 17">
            <a:extLst>
              <a:ext uri="{FF2B5EF4-FFF2-40B4-BE49-F238E27FC236}">
                <a16:creationId xmlns:a16="http://schemas.microsoft.com/office/drawing/2014/main" id="{19538613-C0D3-6AD2-F564-AE8276065EAE}"/>
              </a:ext>
            </a:extLst>
          </p:cNvPr>
          <p:cNvCxnSpPr/>
          <p:nvPr/>
        </p:nvCxnSpPr>
        <p:spPr>
          <a:xfrm>
            <a:off x="5092700" y="1811338"/>
            <a:ext cx="0" cy="4487862"/>
          </a:xfrm>
          <a:prstGeom prst="line">
            <a:avLst/>
          </a:prstGeom>
          <a:ln/>
        </p:spPr>
        <p:style>
          <a:lnRef idx="3">
            <a:schemeClr val="accent2"/>
          </a:lnRef>
          <a:fillRef idx="0">
            <a:schemeClr val="accent2"/>
          </a:fillRef>
          <a:effectRef idx="2">
            <a:schemeClr val="accent2"/>
          </a:effectRef>
          <a:fontRef idx="minor">
            <a:schemeClr val="tx1"/>
          </a:fontRef>
        </p:style>
      </p:cxnSp>
      <p:graphicFrame>
        <p:nvGraphicFramePr>
          <p:cNvPr id="22" name="Diagram 21">
            <a:extLst>
              <a:ext uri="{FF2B5EF4-FFF2-40B4-BE49-F238E27FC236}">
                <a16:creationId xmlns:a16="http://schemas.microsoft.com/office/drawing/2014/main" id="{A9E69E81-5E5F-6C8C-C9C9-267660F7283A}"/>
              </a:ext>
            </a:extLst>
          </p:cNvPr>
          <p:cNvGraphicFramePr/>
          <p:nvPr/>
        </p:nvGraphicFramePr>
        <p:xfrm>
          <a:off x="5330004" y="2289155"/>
          <a:ext cx="6351952" cy="41878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3" name="Text Placeholder 6">
            <a:extLst>
              <a:ext uri="{FF2B5EF4-FFF2-40B4-BE49-F238E27FC236}">
                <a16:creationId xmlns:a16="http://schemas.microsoft.com/office/drawing/2014/main" id="{77EDD63F-E1AC-C170-C97E-3677AF181C46}"/>
              </a:ext>
            </a:extLst>
          </p:cNvPr>
          <p:cNvSpPr txBox="1">
            <a:spLocks/>
          </p:cNvSpPr>
          <p:nvPr/>
        </p:nvSpPr>
        <p:spPr>
          <a:xfrm>
            <a:off x="5330004" y="1714391"/>
            <a:ext cx="6351952" cy="455612"/>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FFFFF"/>
                </a:solidFill>
                <a:effectLst/>
                <a:uLnTx/>
                <a:uFillTx/>
                <a:latin typeface="Arial" panose="020B0604020202020204"/>
                <a:ea typeface="+mn-ea"/>
                <a:cs typeface="+mn-cs"/>
              </a:rPr>
              <a:t>Why are we introducing this?</a:t>
            </a:r>
          </a:p>
        </p:txBody>
      </p:sp>
    </p:spTree>
    <p:extLst>
      <p:ext uri="{BB962C8B-B14F-4D97-AF65-F5344CB8AC3E}">
        <p14:creationId xmlns:p14="http://schemas.microsoft.com/office/powerpoint/2010/main" val="1157694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DF4B3-88ED-BE95-01BA-5FBA585F3AA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7B7E70-06DA-978A-D76A-C1A7C6355157}"/>
              </a:ext>
            </a:extLst>
          </p:cNvPr>
          <p:cNvSpPr>
            <a:spLocks noGrp="1"/>
          </p:cNvSpPr>
          <p:nvPr>
            <p:ph type="sldNum" sz="quarter" idx="4"/>
          </p:nvPr>
        </p:nvSpPr>
        <p:spPr/>
        <p:txBody>
          <a:bodyPr/>
          <a:lstStyle/>
          <a:p>
            <a:fld id="{318356DC-334E-1146-8C47-B0DA3BCDFCC3}" type="slidenum">
              <a:rPr lang="en-US" smtClean="0"/>
              <a:pPr/>
              <a:t>17</a:t>
            </a:fld>
            <a:endParaRPr lang="en-US"/>
          </a:p>
        </p:txBody>
      </p:sp>
      <p:sp>
        <p:nvSpPr>
          <p:cNvPr id="3" name="Text Placeholder 2">
            <a:extLst>
              <a:ext uri="{FF2B5EF4-FFF2-40B4-BE49-F238E27FC236}">
                <a16:creationId xmlns:a16="http://schemas.microsoft.com/office/drawing/2014/main" id="{0EE4C57A-1222-7846-8C94-F70200617DA7}"/>
              </a:ext>
            </a:extLst>
          </p:cNvPr>
          <p:cNvSpPr>
            <a:spLocks noGrp="1"/>
          </p:cNvSpPr>
          <p:nvPr>
            <p:ph type="body" sz="quarter" idx="18"/>
          </p:nvPr>
        </p:nvSpPr>
        <p:spPr/>
        <p:txBody>
          <a:bodyPr/>
          <a:lstStyle/>
          <a:p>
            <a:r>
              <a:rPr lang="en-US"/>
              <a:t>A property will fail the DHS if it contains damp &amp; mould within HHSRS bands A to H</a:t>
            </a:r>
          </a:p>
        </p:txBody>
      </p:sp>
      <p:sp>
        <p:nvSpPr>
          <p:cNvPr id="2" name="Title 1">
            <a:extLst>
              <a:ext uri="{FF2B5EF4-FFF2-40B4-BE49-F238E27FC236}">
                <a16:creationId xmlns:a16="http://schemas.microsoft.com/office/drawing/2014/main" id="{A5DF9857-7958-28DA-8EA7-FBD764EA6D2C}"/>
              </a:ext>
            </a:extLst>
          </p:cNvPr>
          <p:cNvSpPr>
            <a:spLocks noGrp="1"/>
          </p:cNvSpPr>
          <p:nvPr>
            <p:ph type="title"/>
          </p:nvPr>
        </p:nvSpPr>
        <p:spPr>
          <a:xfrm>
            <a:off x="3476626" y="504000"/>
            <a:ext cx="8247436" cy="387798"/>
          </a:xfrm>
        </p:spPr>
        <p:txBody>
          <a:bodyPr/>
          <a:lstStyle/>
          <a:p>
            <a:r>
              <a:rPr lang="en-GB"/>
              <a:t>Damp and Mould: What does failure look like?</a:t>
            </a:r>
            <a:endParaRPr lang="en-US"/>
          </a:p>
        </p:txBody>
      </p:sp>
      <p:sp>
        <p:nvSpPr>
          <p:cNvPr id="5" name="Text Placeholder 4">
            <a:extLst>
              <a:ext uri="{FF2B5EF4-FFF2-40B4-BE49-F238E27FC236}">
                <a16:creationId xmlns:a16="http://schemas.microsoft.com/office/drawing/2014/main" id="{5C3C8898-3180-D18D-3166-5679D55FB5CB}"/>
              </a:ext>
            </a:extLst>
          </p:cNvPr>
          <p:cNvSpPr>
            <a:spLocks noGrp="1"/>
          </p:cNvSpPr>
          <p:nvPr>
            <p:ph type="body" sz="quarter" idx="4294967295"/>
          </p:nvPr>
        </p:nvSpPr>
        <p:spPr>
          <a:xfrm>
            <a:off x="8120521" y="7632715"/>
            <a:ext cx="4872037" cy="2154237"/>
          </a:xfrm>
          <a:prstGeom prst="rect">
            <a:avLst/>
          </a:prstGeom>
        </p:spPr>
        <p:txBody>
          <a:bodyPr/>
          <a:lstStyle/>
          <a:p>
            <a:pPr marL="0" lvl="1" indent="0">
              <a:buNone/>
            </a:pPr>
            <a:r>
              <a:rPr lang="en-GB" sz="1200"/>
              <a:t>An HHSRS assessment evaluates the risk of harm and uses this to rate the seriousness of any hazard identified, generating a score that falls into one of ten bands from A-J, with A the most dangerous and J the safest.</a:t>
            </a:r>
          </a:p>
          <a:p>
            <a:pPr marL="0" lvl="1" indent="0">
              <a:buNone/>
            </a:pPr>
            <a:r>
              <a:rPr lang="en-US" sz="1200" b="1"/>
              <a:t>We are not proposing that landlords carry out HHSRS assessments. </a:t>
            </a:r>
            <a:r>
              <a:rPr lang="en-US" sz="1200"/>
              <a:t>Instead, they should simply </a:t>
            </a:r>
            <a:r>
              <a:rPr lang="en-GB" sz="1200"/>
              <a:t>address damp and mould when it is reported.</a:t>
            </a:r>
          </a:p>
          <a:p>
            <a:pPr marL="0" lvl="1" indent="0">
              <a:buNone/>
            </a:pPr>
            <a:r>
              <a:rPr lang="en-GB" sz="1200" b="1"/>
              <a:t>But, for information purposes only, these two examples are likely not to fall within Bands A to H </a:t>
            </a:r>
            <a:r>
              <a:rPr lang="en-GB" sz="1200"/>
              <a:t>(an HHSRS assessment of the whole property would be necessary to be certain)</a:t>
            </a:r>
            <a:r>
              <a:rPr lang="en-GB" sz="1200" b="1"/>
              <a:t>.</a:t>
            </a:r>
            <a:endParaRPr lang="en-US" sz="1200" b="1"/>
          </a:p>
        </p:txBody>
      </p:sp>
      <p:pic>
        <p:nvPicPr>
          <p:cNvPr id="10" name="Picture 9">
            <a:extLst>
              <a:ext uri="{FF2B5EF4-FFF2-40B4-BE49-F238E27FC236}">
                <a16:creationId xmlns:a16="http://schemas.microsoft.com/office/drawing/2014/main" id="{D90E4E6C-CDF8-4172-67D8-2203A6F484A4}"/>
              </a:ext>
            </a:extLst>
          </p:cNvPr>
          <p:cNvPicPr>
            <a:picLocks noChangeAspect="1"/>
          </p:cNvPicPr>
          <p:nvPr/>
        </p:nvPicPr>
        <p:blipFill>
          <a:blip r:embed="rId2"/>
          <a:stretch>
            <a:fillRect/>
          </a:stretch>
        </p:blipFill>
        <p:spPr>
          <a:xfrm>
            <a:off x="3748968" y="2465371"/>
            <a:ext cx="1835496" cy="1582540"/>
          </a:xfrm>
          <a:prstGeom prst="rect">
            <a:avLst/>
          </a:prstGeom>
        </p:spPr>
      </p:pic>
      <p:pic>
        <p:nvPicPr>
          <p:cNvPr id="17" name="Picture 16">
            <a:extLst>
              <a:ext uri="{FF2B5EF4-FFF2-40B4-BE49-F238E27FC236}">
                <a16:creationId xmlns:a16="http://schemas.microsoft.com/office/drawing/2014/main" id="{EC40E535-50C2-CBC4-1E11-5AD978B4100D}"/>
              </a:ext>
            </a:extLst>
          </p:cNvPr>
          <p:cNvPicPr>
            <a:picLocks noChangeAspect="1"/>
          </p:cNvPicPr>
          <p:nvPr/>
        </p:nvPicPr>
        <p:blipFill>
          <a:blip r:embed="rId3">
            <a:extLst>
              <a:ext uri="{28A0092B-C50C-407E-A947-70E740481C1C}">
                <a14:useLocalDpi xmlns:a14="http://schemas.microsoft.com/office/drawing/2010/main" val="0"/>
              </a:ext>
            </a:extLst>
          </a:blip>
          <a:srcRect l="8857"/>
          <a:stretch>
            <a:fillRect/>
          </a:stretch>
        </p:blipFill>
        <p:spPr bwMode="auto">
          <a:xfrm>
            <a:off x="8290444" y="2470140"/>
            <a:ext cx="1835496" cy="1582540"/>
          </a:xfrm>
          <a:prstGeom prst="rect">
            <a:avLst/>
          </a:prstGeom>
          <a:noFill/>
        </p:spPr>
      </p:pic>
      <p:graphicFrame>
        <p:nvGraphicFramePr>
          <p:cNvPr id="20" name="Diagram 19">
            <a:extLst>
              <a:ext uri="{FF2B5EF4-FFF2-40B4-BE49-F238E27FC236}">
                <a16:creationId xmlns:a16="http://schemas.microsoft.com/office/drawing/2014/main" id="{239EB772-F0AF-5320-23FC-84907B195204}"/>
              </a:ext>
            </a:extLst>
          </p:cNvPr>
          <p:cNvGraphicFramePr/>
          <p:nvPr/>
        </p:nvGraphicFramePr>
        <p:xfrm>
          <a:off x="466662" y="1769629"/>
          <a:ext cx="2898001" cy="37723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1" name="Picture 20">
            <a:extLst>
              <a:ext uri="{FF2B5EF4-FFF2-40B4-BE49-F238E27FC236}">
                <a16:creationId xmlns:a16="http://schemas.microsoft.com/office/drawing/2014/main" id="{A3C30B67-717A-2268-9D84-39354F5EDBC8}"/>
              </a:ext>
            </a:extLst>
          </p:cNvPr>
          <p:cNvPicPr>
            <a:picLocks noChangeAspect="1"/>
          </p:cNvPicPr>
          <p:nvPr/>
        </p:nvPicPr>
        <p:blipFill>
          <a:blip r:embed="rId9" cstate="print">
            <a:extLst>
              <a:ext uri="{28A0092B-C50C-407E-A947-70E740481C1C}">
                <a14:useLocalDpi xmlns:a14="http://schemas.microsoft.com/office/drawing/2010/main" val="0"/>
              </a:ext>
            </a:extLst>
          </a:blip>
          <a:srcRect l="13420"/>
          <a:stretch>
            <a:fillRect/>
          </a:stretch>
        </p:blipFill>
        <p:spPr bwMode="auto">
          <a:xfrm>
            <a:off x="3748968" y="4158267"/>
            <a:ext cx="1835496" cy="1582540"/>
          </a:xfrm>
          <a:prstGeom prst="rect">
            <a:avLst/>
          </a:prstGeom>
          <a:noFill/>
        </p:spPr>
      </p:pic>
      <p:pic>
        <p:nvPicPr>
          <p:cNvPr id="22" name="Picture 21">
            <a:extLst>
              <a:ext uri="{FF2B5EF4-FFF2-40B4-BE49-F238E27FC236}">
                <a16:creationId xmlns:a16="http://schemas.microsoft.com/office/drawing/2014/main" id="{EBC7F0BC-C8D0-2B4A-31DB-C1097035D9BB}"/>
              </a:ext>
            </a:extLst>
          </p:cNvPr>
          <p:cNvPicPr>
            <a:picLocks noChangeAspect="1"/>
          </p:cNvPicPr>
          <p:nvPr/>
        </p:nvPicPr>
        <p:blipFill>
          <a:blip r:embed="rId10" cstate="print">
            <a:extLst>
              <a:ext uri="{28A0092B-C50C-407E-A947-70E740481C1C}">
                <a14:useLocalDpi xmlns:a14="http://schemas.microsoft.com/office/drawing/2010/main" val="0"/>
              </a:ext>
            </a:extLst>
          </a:blip>
          <a:srcRect r="12671"/>
          <a:stretch>
            <a:fillRect/>
          </a:stretch>
        </p:blipFill>
        <p:spPr>
          <a:xfrm>
            <a:off x="5726631" y="2480393"/>
            <a:ext cx="1835496" cy="1582540"/>
          </a:xfrm>
          <a:prstGeom prst="rect">
            <a:avLst/>
          </a:prstGeom>
        </p:spPr>
      </p:pic>
      <p:pic>
        <p:nvPicPr>
          <p:cNvPr id="18" name="Picture 17">
            <a:extLst>
              <a:ext uri="{FF2B5EF4-FFF2-40B4-BE49-F238E27FC236}">
                <a16:creationId xmlns:a16="http://schemas.microsoft.com/office/drawing/2014/main" id="{BF53157E-3C67-3973-AA3B-2F00AD96343F}"/>
              </a:ext>
            </a:extLst>
          </p:cNvPr>
          <p:cNvPicPr>
            <a:picLocks noChangeAspect="1"/>
          </p:cNvPicPr>
          <p:nvPr/>
        </p:nvPicPr>
        <p:blipFill>
          <a:blip r:embed="rId11">
            <a:extLst>
              <a:ext uri="{28A0092B-C50C-407E-A947-70E740481C1C}">
                <a14:useLocalDpi xmlns:a14="http://schemas.microsoft.com/office/drawing/2010/main" val="0"/>
              </a:ext>
            </a:extLst>
          </a:blip>
          <a:srcRect r="10020"/>
          <a:stretch>
            <a:fillRect/>
          </a:stretch>
        </p:blipFill>
        <p:spPr bwMode="auto">
          <a:xfrm>
            <a:off x="8290444" y="4147423"/>
            <a:ext cx="1835496" cy="1582540"/>
          </a:xfrm>
          <a:prstGeom prst="rect">
            <a:avLst/>
          </a:prstGeom>
          <a:noFill/>
        </p:spPr>
      </p:pic>
      <p:sp>
        <p:nvSpPr>
          <p:cNvPr id="8" name="TextBox 7">
            <a:extLst>
              <a:ext uri="{FF2B5EF4-FFF2-40B4-BE49-F238E27FC236}">
                <a16:creationId xmlns:a16="http://schemas.microsoft.com/office/drawing/2014/main" id="{97794C36-45B0-F459-8B93-00087A36FEDE}"/>
              </a:ext>
            </a:extLst>
          </p:cNvPr>
          <p:cNvSpPr txBox="1"/>
          <p:nvPr/>
        </p:nvSpPr>
        <p:spPr>
          <a:xfrm>
            <a:off x="3664822" y="1594060"/>
            <a:ext cx="7288322" cy="338554"/>
          </a:xfrm>
          <a:prstGeom prst="rect">
            <a:avLst/>
          </a:prstGeom>
          <a:noFill/>
        </p:spPr>
        <p:txBody>
          <a:bodyPr wrap="square" rtlCol="0">
            <a:spAutoFit/>
          </a:bodyPr>
          <a:lstStyle/>
          <a:p>
            <a:r>
              <a:rPr lang="en-GB" sz="1600"/>
              <a:t>In all of these examples, landlords should </a:t>
            </a:r>
            <a:r>
              <a:rPr lang="en-GB" sz="1600" b="1"/>
              <a:t>take action now</a:t>
            </a:r>
          </a:p>
        </p:txBody>
      </p:sp>
      <p:pic>
        <p:nvPicPr>
          <p:cNvPr id="12" name="Picture 11">
            <a:extLst>
              <a:ext uri="{FF2B5EF4-FFF2-40B4-BE49-F238E27FC236}">
                <a16:creationId xmlns:a16="http://schemas.microsoft.com/office/drawing/2014/main" id="{3C09A5FF-EA82-B261-511E-F8C07B16B6E4}"/>
              </a:ext>
            </a:extLst>
          </p:cNvPr>
          <p:cNvPicPr>
            <a:picLocks noChangeAspect="1"/>
          </p:cNvPicPr>
          <p:nvPr/>
        </p:nvPicPr>
        <p:blipFill>
          <a:blip r:embed="rId12"/>
          <a:srcRect l="1" r="9247"/>
          <a:stretch>
            <a:fillRect/>
          </a:stretch>
        </p:blipFill>
        <p:spPr>
          <a:xfrm>
            <a:off x="5726631" y="4136579"/>
            <a:ext cx="1835496" cy="1582541"/>
          </a:xfrm>
          <a:prstGeom prst="rect">
            <a:avLst/>
          </a:prstGeom>
        </p:spPr>
      </p:pic>
      <p:cxnSp>
        <p:nvCxnSpPr>
          <p:cNvPr id="13" name="Straight Connector 12">
            <a:extLst>
              <a:ext uri="{FF2B5EF4-FFF2-40B4-BE49-F238E27FC236}">
                <a16:creationId xmlns:a16="http://schemas.microsoft.com/office/drawing/2014/main" id="{72EDAE98-0D7C-4E03-4857-48168AE78DF5}"/>
              </a:ext>
            </a:extLst>
          </p:cNvPr>
          <p:cNvCxnSpPr>
            <a:cxnSpLocks/>
          </p:cNvCxnSpPr>
          <p:nvPr/>
        </p:nvCxnSpPr>
        <p:spPr>
          <a:xfrm>
            <a:off x="3606800" y="1869219"/>
            <a:ext cx="0" cy="384746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7E78E6EB-3078-EC6A-B7D5-7097B08FBC8B}"/>
              </a:ext>
            </a:extLst>
          </p:cNvPr>
          <p:cNvCxnSpPr>
            <a:cxnSpLocks/>
          </p:cNvCxnSpPr>
          <p:nvPr/>
        </p:nvCxnSpPr>
        <p:spPr>
          <a:xfrm>
            <a:off x="8043134" y="2385060"/>
            <a:ext cx="0" cy="3355747"/>
          </a:xfrm>
          <a:prstGeom prst="line">
            <a:avLst/>
          </a:prstGeom>
          <a:ln/>
        </p:spPr>
        <p:style>
          <a:lnRef idx="3">
            <a:schemeClr val="accent2"/>
          </a:lnRef>
          <a:fillRef idx="0">
            <a:schemeClr val="accent2"/>
          </a:fillRef>
          <a:effectRef idx="2">
            <a:schemeClr val="accent2"/>
          </a:effectRef>
          <a:fontRef idx="minor">
            <a:schemeClr val="tx1"/>
          </a:fontRef>
        </p:style>
      </p:cxnSp>
      <p:sp>
        <p:nvSpPr>
          <p:cNvPr id="9" name="TextBox 8">
            <a:extLst>
              <a:ext uri="{FF2B5EF4-FFF2-40B4-BE49-F238E27FC236}">
                <a16:creationId xmlns:a16="http://schemas.microsoft.com/office/drawing/2014/main" id="{EDA14333-B14F-D9EB-F824-140F2A15AE00}"/>
              </a:ext>
            </a:extLst>
          </p:cNvPr>
          <p:cNvSpPr txBox="1"/>
          <p:nvPr/>
        </p:nvSpPr>
        <p:spPr>
          <a:xfrm>
            <a:off x="3664822" y="1926539"/>
            <a:ext cx="3356402" cy="261610"/>
          </a:xfrm>
          <a:prstGeom prst="rect">
            <a:avLst/>
          </a:prstGeom>
          <a:noFill/>
        </p:spPr>
        <p:txBody>
          <a:bodyPr wrap="square" rtlCol="0">
            <a:spAutoFit/>
          </a:bodyPr>
          <a:lstStyle/>
          <a:p>
            <a:r>
              <a:rPr lang="en-GB" sz="1100"/>
              <a:t>These properties </a:t>
            </a:r>
            <a:r>
              <a:rPr lang="en-GB" sz="1100" b="1"/>
              <a:t>will fail the DHS</a:t>
            </a:r>
          </a:p>
        </p:txBody>
      </p:sp>
      <p:sp>
        <p:nvSpPr>
          <p:cNvPr id="15" name="TextBox 14">
            <a:extLst>
              <a:ext uri="{FF2B5EF4-FFF2-40B4-BE49-F238E27FC236}">
                <a16:creationId xmlns:a16="http://schemas.microsoft.com/office/drawing/2014/main" id="{5E15CA82-88EE-B268-70E7-C5796A1F6073}"/>
              </a:ext>
            </a:extLst>
          </p:cNvPr>
          <p:cNvSpPr txBox="1"/>
          <p:nvPr/>
        </p:nvSpPr>
        <p:spPr>
          <a:xfrm>
            <a:off x="8120521" y="1918479"/>
            <a:ext cx="3356402" cy="430887"/>
          </a:xfrm>
          <a:prstGeom prst="rect">
            <a:avLst/>
          </a:prstGeom>
          <a:noFill/>
        </p:spPr>
        <p:txBody>
          <a:bodyPr wrap="square" rtlCol="0">
            <a:spAutoFit/>
          </a:bodyPr>
          <a:lstStyle/>
          <a:p>
            <a:r>
              <a:rPr lang="en-GB" sz="1100"/>
              <a:t>Regulators will use an </a:t>
            </a:r>
            <a:r>
              <a:rPr lang="en-GB" sz="1100" b="1"/>
              <a:t>HHSRS inspection </a:t>
            </a:r>
            <a:r>
              <a:rPr lang="en-GB" sz="1100"/>
              <a:t>to determine whether these properties fail the DHS</a:t>
            </a:r>
          </a:p>
        </p:txBody>
      </p:sp>
      <p:sp>
        <p:nvSpPr>
          <p:cNvPr id="6" name="TextBox 5">
            <a:extLst>
              <a:ext uri="{FF2B5EF4-FFF2-40B4-BE49-F238E27FC236}">
                <a16:creationId xmlns:a16="http://schemas.microsoft.com/office/drawing/2014/main" id="{80196A28-99AC-3338-C1DA-1A40E2259D23}"/>
              </a:ext>
            </a:extLst>
          </p:cNvPr>
          <p:cNvSpPr txBox="1"/>
          <p:nvPr/>
        </p:nvSpPr>
        <p:spPr>
          <a:xfrm>
            <a:off x="466662" y="4355176"/>
            <a:ext cx="2892829" cy="1677382"/>
          </a:xfrm>
          <a:prstGeom prst="rect">
            <a:avLst/>
          </a:prstGeom>
          <a:noFill/>
        </p:spPr>
        <p:txBody>
          <a:bodyPr wrap="square" rtlCol="0">
            <a:spAutoFit/>
          </a:bodyPr>
          <a:lstStyle/>
          <a:p>
            <a:r>
              <a:rPr lang="en-GB" sz="1700"/>
              <a:t>Regulators will ascertain if a property has </a:t>
            </a:r>
            <a:r>
              <a:rPr lang="en-GB" sz="1700" b="1"/>
              <a:t>failed the DHS </a:t>
            </a:r>
            <a:r>
              <a:rPr lang="en-GB" sz="1700"/>
              <a:t>if it has damp &amp; mould within bands </a:t>
            </a:r>
            <a:r>
              <a:rPr lang="en-GB" sz="1700" b="1"/>
              <a:t>A to H </a:t>
            </a:r>
            <a:r>
              <a:rPr lang="en-GB" sz="1700"/>
              <a:t>of the HHSRS. </a:t>
            </a:r>
          </a:p>
          <a:p>
            <a:endParaRPr lang="en-GB"/>
          </a:p>
        </p:txBody>
      </p:sp>
    </p:spTree>
    <p:extLst>
      <p:ext uri="{BB962C8B-B14F-4D97-AF65-F5344CB8AC3E}">
        <p14:creationId xmlns:p14="http://schemas.microsoft.com/office/powerpoint/2010/main" val="254030185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CF8A4EB-4204-85C2-9AE4-F9A40F27FB9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8356DC-334E-1146-8C47-B0DA3BCDFCC3}" type="slidenum">
              <a:rPr kumimoji="0" lang="en-US" sz="1200" b="0" i="0" u="none" strike="noStrike" kern="1200" cap="none" spc="0" normalizeH="0" baseline="0" noProof="0" smtClean="0">
                <a:ln>
                  <a:noFill/>
                </a:ln>
                <a:solidFill>
                  <a:srgbClr val="E5E5E5">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E5E5E5">
                  <a:lumMod val="75000"/>
                </a:srgbClr>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C960A29B-2DE5-F072-D4A4-BAABFF3F317F}"/>
              </a:ext>
            </a:extLst>
          </p:cNvPr>
          <p:cNvSpPr>
            <a:spLocks noGrp="1"/>
          </p:cNvSpPr>
          <p:nvPr>
            <p:ph type="body" sz="quarter" idx="15"/>
          </p:nvPr>
        </p:nvSpPr>
        <p:spPr>
          <a:xfrm>
            <a:off x="1735402" y="1713466"/>
            <a:ext cx="10112641" cy="4522742"/>
          </a:xfrm>
        </p:spPr>
        <p:txBody>
          <a:bodyPr/>
          <a:lstStyle/>
          <a:p>
            <a:r>
              <a:rPr lang="en-GB" sz="2400" b="1"/>
              <a:t>We will produce extensive guidance for landlords on the DHS, including damp &amp; mould</a:t>
            </a:r>
            <a:endParaRPr lang="en-GB" sz="1600" b="1"/>
          </a:p>
          <a:p>
            <a:r>
              <a:rPr lang="en-GB" sz="1600" b="1"/>
              <a:t>This will complement existing guidance on damp &amp; mould: </a:t>
            </a:r>
            <a:endParaRPr lang="en-GB" b="1"/>
          </a:p>
          <a:p>
            <a:pPr marL="0" lvl="1" indent="0">
              <a:buNone/>
            </a:pPr>
            <a:r>
              <a:rPr lang="en-GB" sz="1400">
                <a:hlinkClick r:id="rId2"/>
              </a:rPr>
              <a:t>MHCLG and Department of Health and Social Care guidance on the health risks of damp &amp; mould</a:t>
            </a:r>
            <a:endParaRPr lang="en-GB" sz="1400"/>
          </a:p>
          <a:p>
            <a:pPr lvl="1"/>
            <a:r>
              <a:rPr lang="en-GB" sz="1400"/>
              <a:t>Primarily aimed at social and private rented housing providers</a:t>
            </a:r>
          </a:p>
          <a:p>
            <a:pPr lvl="1"/>
            <a:r>
              <a:rPr lang="en-GB" sz="1400"/>
              <a:t>Helps to improve standards in rented homes and prevent harm to tenants. </a:t>
            </a:r>
          </a:p>
          <a:p>
            <a:pPr marL="0" lvl="1" indent="0">
              <a:buNone/>
            </a:pPr>
            <a:endParaRPr lang="en-GB" sz="1400"/>
          </a:p>
          <a:p>
            <a:pPr marL="0" lvl="1" indent="0">
              <a:buNone/>
            </a:pPr>
            <a:r>
              <a:rPr lang="en-GB" sz="1400">
                <a:hlinkClick r:id="rId3"/>
              </a:rPr>
              <a:t>Royal Institute of Chartered Surveyors consumer guide on damp and mould</a:t>
            </a:r>
            <a:endParaRPr lang="en-GB" sz="1400"/>
          </a:p>
          <a:p>
            <a:pPr lvl="1"/>
            <a:r>
              <a:rPr lang="en-GB" sz="1400"/>
              <a:t>Helps owners and occupiers of residential property to manage and maintain their homes.</a:t>
            </a:r>
          </a:p>
          <a:p>
            <a:pPr marL="0" lvl="1" indent="0">
              <a:buNone/>
            </a:pPr>
            <a:endParaRPr lang="en-GB" sz="1400"/>
          </a:p>
          <a:p>
            <a:pPr marL="0" lvl="1" indent="0">
              <a:buNone/>
            </a:pPr>
            <a:r>
              <a:rPr lang="en-GB" sz="1400">
                <a:hlinkClick r:id="rId4"/>
              </a:rPr>
              <a:t>Baily Garner practical toolkit for diagnosis and treatment of damp and mould</a:t>
            </a:r>
            <a:endParaRPr lang="en-GB" sz="1400"/>
          </a:p>
          <a:p>
            <a:pPr lvl="1"/>
            <a:r>
              <a:rPr lang="en-GB" sz="1400"/>
              <a:t>An example of guidance developed by industry and academia.</a:t>
            </a:r>
          </a:p>
          <a:p>
            <a:pPr lvl="1"/>
            <a:r>
              <a:rPr lang="en-GB" sz="1400"/>
              <a:t>Sets out how to diagnoses causes of dampness, next steps, property archetypes and case studies</a:t>
            </a:r>
            <a:r>
              <a:rPr lang="en-GB"/>
              <a:t>.</a:t>
            </a:r>
          </a:p>
          <a:p>
            <a:pPr lvl="1"/>
            <a:endParaRPr lang="en-US"/>
          </a:p>
        </p:txBody>
      </p:sp>
      <p:sp>
        <p:nvSpPr>
          <p:cNvPr id="2" name="Text Placeholder 1">
            <a:extLst>
              <a:ext uri="{FF2B5EF4-FFF2-40B4-BE49-F238E27FC236}">
                <a16:creationId xmlns:a16="http://schemas.microsoft.com/office/drawing/2014/main" id="{B6CEA044-94C0-B288-5703-DF6EDEB1D51A}"/>
              </a:ext>
            </a:extLst>
          </p:cNvPr>
          <p:cNvSpPr>
            <a:spLocks noGrp="1"/>
          </p:cNvSpPr>
          <p:nvPr>
            <p:ph type="body" sz="quarter" idx="16"/>
          </p:nvPr>
        </p:nvSpPr>
        <p:spPr>
          <a:xfrm>
            <a:off x="188233" y="1713466"/>
            <a:ext cx="1391447" cy="1620000"/>
          </a:xfrm>
        </p:spPr>
        <p:txBody>
          <a:bodyPr/>
          <a:lstStyle/>
          <a:p>
            <a:r>
              <a:rPr lang="en-GB" sz="1600">
                <a:solidFill>
                  <a:schemeClr val="bg1"/>
                </a:solidFill>
              </a:rPr>
              <a:t> </a:t>
            </a:r>
          </a:p>
        </p:txBody>
      </p:sp>
      <p:pic>
        <p:nvPicPr>
          <p:cNvPr id="10" name="Picture Placeholder 9" descr="Water outline">
            <a:extLst>
              <a:ext uri="{FF2B5EF4-FFF2-40B4-BE49-F238E27FC236}">
                <a16:creationId xmlns:a16="http://schemas.microsoft.com/office/drawing/2014/main" id="{E58EE6B2-C5A1-56B4-4FDD-387B89014472}"/>
              </a:ext>
            </a:extLst>
          </p:cNvPr>
          <p:cNvPicPr>
            <a:picLocks noGrp="1" noChangeAspect="1"/>
          </p:cNvPicPr>
          <p:nvPr>
            <p:ph type="pic" sz="quarter" idx="17"/>
          </p:nvPr>
        </p:nvPicPr>
        <p:blipFill>
          <a:blip r:embed="rId5">
            <a:extLst>
              <a:ext uri="{96DAC541-7B7A-43D3-8B79-37D633B846F1}">
                <asvg:svgBlip xmlns:asvg="http://schemas.microsoft.com/office/drawing/2016/SVG/main" r:embed="rId6"/>
              </a:ext>
            </a:extLst>
          </a:blip>
          <a:srcRect/>
          <a:stretch/>
        </p:blipFill>
        <p:spPr>
          <a:xfrm>
            <a:off x="343956" y="1983466"/>
            <a:ext cx="1080000" cy="1080000"/>
          </a:xfrm>
        </p:spPr>
      </p:pic>
      <p:sp>
        <p:nvSpPr>
          <p:cNvPr id="7" name="Text Placeholder 6">
            <a:extLst>
              <a:ext uri="{FF2B5EF4-FFF2-40B4-BE49-F238E27FC236}">
                <a16:creationId xmlns:a16="http://schemas.microsoft.com/office/drawing/2014/main" id="{3C40BD55-BACA-97D8-3E66-251DB1E3092C}"/>
              </a:ext>
            </a:extLst>
          </p:cNvPr>
          <p:cNvSpPr>
            <a:spLocks noGrp="1"/>
          </p:cNvSpPr>
          <p:nvPr>
            <p:ph type="body" sz="quarter" idx="18"/>
          </p:nvPr>
        </p:nvSpPr>
        <p:spPr/>
        <p:txBody>
          <a:bodyPr/>
          <a:lstStyle/>
          <a:p>
            <a:r>
              <a:rPr lang="en-US"/>
              <a:t>Guidance will be help landlords meet the new requirement </a:t>
            </a:r>
          </a:p>
          <a:p>
            <a:endParaRPr lang="en-US"/>
          </a:p>
        </p:txBody>
      </p:sp>
      <p:sp>
        <p:nvSpPr>
          <p:cNvPr id="6" name="Title 5">
            <a:extLst>
              <a:ext uri="{FF2B5EF4-FFF2-40B4-BE49-F238E27FC236}">
                <a16:creationId xmlns:a16="http://schemas.microsoft.com/office/drawing/2014/main" id="{A8332707-2FE1-E63C-5552-A226AD043111}"/>
              </a:ext>
            </a:extLst>
          </p:cNvPr>
          <p:cNvSpPr>
            <a:spLocks noGrp="1"/>
          </p:cNvSpPr>
          <p:nvPr>
            <p:ph type="title"/>
          </p:nvPr>
        </p:nvSpPr>
        <p:spPr/>
        <p:txBody>
          <a:bodyPr/>
          <a:lstStyle/>
          <a:p>
            <a:r>
              <a:rPr lang="en-GB"/>
              <a:t>Damp and Mould: Guidance</a:t>
            </a:r>
            <a:endParaRPr lang="en-US"/>
          </a:p>
        </p:txBody>
      </p:sp>
    </p:spTree>
    <p:extLst>
      <p:ext uri="{BB962C8B-B14F-4D97-AF65-F5344CB8AC3E}">
        <p14:creationId xmlns:p14="http://schemas.microsoft.com/office/powerpoint/2010/main" val="294668271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DA77-7372-DAE1-057C-264C19ADBC36}"/>
            </a:ext>
          </a:extLst>
        </p:cNvPr>
        <p:cNvGrpSpPr/>
        <p:nvPr/>
      </p:nvGrpSpPr>
      <p:grpSpPr>
        <a:xfrm>
          <a:off x="0" y="0"/>
          <a:ext cx="0" cy="0"/>
          <a:chOff x="0" y="0"/>
          <a:chExt cx="0" cy="0"/>
        </a:xfrm>
      </p:grpSpPr>
      <p:sp>
        <p:nvSpPr>
          <p:cNvPr id="2" name="Title 9">
            <a:extLst>
              <a:ext uri="{FF2B5EF4-FFF2-40B4-BE49-F238E27FC236}">
                <a16:creationId xmlns:a16="http://schemas.microsoft.com/office/drawing/2014/main" id="{D8923A0A-10F5-8954-EB4A-17980E1925FC}"/>
              </a:ext>
            </a:extLst>
          </p:cNvPr>
          <p:cNvSpPr txBox="1">
            <a:spLocks/>
          </p:cNvSpPr>
          <p:nvPr/>
        </p:nvSpPr>
        <p:spPr>
          <a:xfrm>
            <a:off x="1499226" y="3991920"/>
            <a:ext cx="9193547" cy="736490"/>
          </a:xfrm>
          <a:prstGeom prst="rect">
            <a:avLst/>
          </a:prstGeom>
        </p:spPr>
        <p:txBody>
          <a:bodyPr vert="horz" lIns="0" tIns="0" rIns="0" bIns="0" rtlCol="0" anchor="b" anchorCtr="0">
            <a:noAutofit/>
          </a:bodyPr>
          <a:lstStyle>
            <a:lvl1pPr algn="ctr" defTabSz="914400" rtl="0" eaLnBrk="1" latinLnBrk="0" hangingPunct="1">
              <a:lnSpc>
                <a:spcPct val="90000"/>
              </a:lnSpc>
              <a:spcBef>
                <a:spcPct val="0"/>
              </a:spcBef>
              <a:buNone/>
              <a:defRPr sz="6600" b="1" kern="1200">
                <a:solidFill>
                  <a:schemeClr val="bg1"/>
                </a:solidFill>
                <a:latin typeface="Arial" panose="020B0604020202020204" pitchFamily="34" charset="0"/>
                <a:ea typeface="+mj-ea"/>
                <a:cs typeface="Arial" panose="020B0604020202020204" pitchFamily="34" charset="0"/>
              </a:defRPr>
            </a:lvl1pPr>
          </a:lstStyle>
          <a:p>
            <a:r>
              <a:rPr lang="en-US" sz="3600">
                <a:latin typeface="+mn-lt"/>
                <a:cs typeface="Arial"/>
              </a:rPr>
              <a:t>Implementation of the DHS in the SRS</a:t>
            </a:r>
          </a:p>
        </p:txBody>
      </p:sp>
    </p:spTree>
    <p:extLst>
      <p:ext uri="{BB962C8B-B14F-4D97-AF65-F5344CB8AC3E}">
        <p14:creationId xmlns:p14="http://schemas.microsoft.com/office/powerpoint/2010/main" val="90012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alpha val="5000"/>
          </a:srgbClr>
        </a:solidFill>
        <a:effectLst/>
      </p:bgPr>
    </p:bg>
    <p:spTree>
      <p:nvGrpSpPr>
        <p:cNvPr id="1" name="">
          <a:extLst>
            <a:ext uri="{FF2B5EF4-FFF2-40B4-BE49-F238E27FC236}">
              <a16:creationId xmlns:a16="http://schemas.microsoft.com/office/drawing/2014/main" id="{763FB2EF-C0BC-7A32-F2FB-8662A72AFBE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9593CE-36A0-7434-12B9-938130002BC3}"/>
              </a:ext>
            </a:extLst>
          </p:cNvPr>
          <p:cNvSpPr>
            <a:spLocks noGrp="1" noRot="1" noMove="1" noResize="1" noEditPoints="1" noAdjustHandles="1" noChangeArrowheads="1" noChangeShapeType="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7591-1A0A-4FF5-9247-8C166AD5C249}" type="slidenum">
              <a:rPr kumimoji="0" lang="en-GB" sz="1200" b="0" i="0" u="none" strike="noStrike" kern="1200" cap="none" spc="0" normalizeH="0" baseline="0" noProof="0" smtClean="0">
                <a:ln>
                  <a:noFill/>
                </a:ln>
                <a:solidFill>
                  <a:srgbClr val="E5E5E5">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srgbClr val="E5E5E5">
                  <a:lumMod val="75000"/>
                </a:srgbClr>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B5B3F694-BCE3-6029-BBC6-5ACA382D26FF}"/>
              </a:ext>
            </a:extLst>
          </p:cNvPr>
          <p:cNvSpPr>
            <a:spLocks noGrp="1" noRot="1" noMove="1" noResize="1" noEditPoints="1" noAdjustHandles="1" noChangeArrowheads="1" noChangeShapeType="1"/>
          </p:cNvSpPr>
          <p:nvPr>
            <p:ph type="title"/>
          </p:nvPr>
        </p:nvSpPr>
        <p:spPr/>
        <p:txBody>
          <a:bodyPr/>
          <a:lstStyle/>
          <a:p>
            <a:r>
              <a:rPr lang="en-US"/>
              <a:t>Agenda</a:t>
            </a:r>
          </a:p>
        </p:txBody>
      </p:sp>
      <p:graphicFrame>
        <p:nvGraphicFramePr>
          <p:cNvPr id="4" name="Table 3">
            <a:extLst>
              <a:ext uri="{FF2B5EF4-FFF2-40B4-BE49-F238E27FC236}">
                <a16:creationId xmlns:a16="http://schemas.microsoft.com/office/drawing/2014/main" id="{23C39327-D889-0F15-238E-A905CB540A8D}"/>
              </a:ext>
            </a:extLst>
          </p:cNvPr>
          <p:cNvGraphicFramePr>
            <a:graphicFrameLocks noGrp="1"/>
          </p:cNvGraphicFramePr>
          <p:nvPr>
            <p:extLst>
              <p:ext uri="{D42A27DB-BD31-4B8C-83A1-F6EECF244321}">
                <p14:modId xmlns:p14="http://schemas.microsoft.com/office/powerpoint/2010/main" val="1396044775"/>
              </p:ext>
            </p:extLst>
          </p:nvPr>
        </p:nvGraphicFramePr>
        <p:xfrm>
          <a:off x="781384" y="2082735"/>
          <a:ext cx="10191618" cy="4273614"/>
        </p:xfrm>
        <a:graphic>
          <a:graphicData uri="http://schemas.openxmlformats.org/drawingml/2006/table">
            <a:tbl>
              <a:tblPr firstRow="1" bandRow="1"/>
              <a:tblGrid>
                <a:gridCol w="1619375">
                  <a:extLst>
                    <a:ext uri="{9D8B030D-6E8A-4147-A177-3AD203B41FA5}">
                      <a16:colId xmlns:a16="http://schemas.microsoft.com/office/drawing/2014/main" val="1819106740"/>
                    </a:ext>
                  </a:extLst>
                </a:gridCol>
                <a:gridCol w="6090362">
                  <a:extLst>
                    <a:ext uri="{9D8B030D-6E8A-4147-A177-3AD203B41FA5}">
                      <a16:colId xmlns:a16="http://schemas.microsoft.com/office/drawing/2014/main" val="2526900013"/>
                    </a:ext>
                  </a:extLst>
                </a:gridCol>
                <a:gridCol w="2481881">
                  <a:extLst>
                    <a:ext uri="{9D8B030D-6E8A-4147-A177-3AD203B41FA5}">
                      <a16:colId xmlns:a16="http://schemas.microsoft.com/office/drawing/2014/main" val="3305326945"/>
                    </a:ext>
                  </a:extLst>
                </a:gridCol>
              </a:tblGrid>
              <a:tr h="307633">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spcAft>
                          <a:spcPts val="800"/>
                        </a:spcAft>
                        <a:buNone/>
                      </a:pPr>
                      <a:r>
                        <a:rPr lang="en-GB" sz="1400" b="1" kern="100">
                          <a:solidFill>
                            <a:schemeClr val="bg1"/>
                          </a:solidFill>
                          <a:effectLst/>
                          <a:latin typeface="+mj-lt"/>
                        </a:rPr>
                        <a:t>Time</a:t>
                      </a:r>
                      <a:endParaRPr lang="en-GB" sz="1400" b="1" kern="100">
                        <a:solidFill>
                          <a:schemeClr val="bg1"/>
                        </a:solidFill>
                        <a:effectLst/>
                        <a:latin typeface="+mj-lt"/>
                        <a:ea typeface="Calibri" panose="020F0502020204030204" pitchFamily="34" charset="0"/>
                        <a:cs typeface="Arial" panose="020B0604020202020204" pitchFamily="34" charset="0"/>
                      </a:endParaRPr>
                    </a:p>
                  </a:txBody>
                  <a:tcPr marL="89178" marR="89178" marT="44589" marB="44589"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625E"/>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spcAft>
                          <a:spcPts val="800"/>
                        </a:spcAft>
                        <a:buNone/>
                      </a:pPr>
                      <a:r>
                        <a:rPr lang="en-GB" sz="1400" b="1" kern="100">
                          <a:solidFill>
                            <a:schemeClr val="bg1"/>
                          </a:solidFill>
                          <a:effectLst/>
                          <a:latin typeface="+mj-lt"/>
                        </a:rPr>
                        <a:t>Item </a:t>
                      </a:r>
                      <a:endParaRPr lang="en-GB" sz="1400" b="1" kern="100">
                        <a:solidFill>
                          <a:schemeClr val="bg1"/>
                        </a:solidFill>
                        <a:effectLst/>
                        <a:latin typeface="+mj-lt"/>
                        <a:ea typeface="Calibri" panose="020F0502020204030204" pitchFamily="34" charset="0"/>
                        <a:cs typeface="Arial" panose="020B0604020202020204" pitchFamily="34" charset="0"/>
                      </a:endParaRPr>
                    </a:p>
                  </a:txBody>
                  <a:tcPr marL="89178" marR="89178" marT="44589" marB="44589"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625E"/>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spcAft>
                          <a:spcPts val="800"/>
                        </a:spcAft>
                        <a:buNone/>
                      </a:pPr>
                      <a:r>
                        <a:rPr lang="en-GB" sz="1400" b="1" kern="100">
                          <a:solidFill>
                            <a:schemeClr val="bg1"/>
                          </a:solidFill>
                          <a:effectLst/>
                          <a:latin typeface="+mj-lt"/>
                        </a:rPr>
                        <a:t>Led by   </a:t>
                      </a:r>
                      <a:endParaRPr lang="en-GB" sz="1400" b="1" kern="100">
                        <a:solidFill>
                          <a:schemeClr val="bg1"/>
                        </a:solidFill>
                        <a:effectLst/>
                        <a:latin typeface="+mj-lt"/>
                        <a:ea typeface="Calibri" panose="020F0502020204030204" pitchFamily="34" charset="0"/>
                        <a:cs typeface="Arial" panose="020B0604020202020204" pitchFamily="34" charset="0"/>
                      </a:endParaRPr>
                    </a:p>
                  </a:txBody>
                  <a:tcPr marL="89178" marR="89178" marT="44589" marB="44589"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625E"/>
                    </a:solidFill>
                  </a:tcPr>
                </a:tc>
                <a:extLst>
                  <a:ext uri="{0D108BD9-81ED-4DB2-BD59-A6C34878D82A}">
                    <a16:rowId xmlns:a16="http://schemas.microsoft.com/office/drawing/2014/main" val="1625087198"/>
                  </a:ext>
                </a:extLst>
              </a:tr>
              <a:tr h="387564">
                <a:tc gridSpan="3">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spcAft>
                          <a:spcPts val="800"/>
                        </a:spcAft>
                        <a:buNone/>
                      </a:pPr>
                      <a:r>
                        <a:rPr lang="en-GB" sz="2000" b="0" kern="100">
                          <a:effectLst/>
                          <a:latin typeface="+mj-lt"/>
                          <a:ea typeface="Calibri" panose="020F0502020204030204" pitchFamily="34" charset="0"/>
                          <a:cs typeface="Arial" panose="020B0604020202020204" pitchFamily="34" charset="0"/>
                        </a:rPr>
                        <a:t>Decent Homes Standard Webinar</a:t>
                      </a:r>
                    </a:p>
                  </a:txBody>
                  <a:tcPr marL="89178" marR="89178" marT="44589" marB="44589"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hMerge="1">
                  <a:txBody>
                    <a:bodyPr/>
                    <a:lstStyle/>
                    <a:p>
                      <a:endParaRPr/>
                    </a:p>
                  </a:txBody>
                  <a:tcPr marL="89178" marR="89178" marT="44589" marB="44589" anchor="ctr"/>
                </a:tc>
                <a:tc hMerge="1">
                  <a:txBody>
                    <a:bodyPr/>
                    <a:lstStyle/>
                    <a:p>
                      <a:pPr>
                        <a:lnSpc>
                          <a:spcPct val="107000"/>
                        </a:lnSpc>
                        <a:spcAft>
                          <a:spcPts val="800"/>
                        </a:spcAft>
                        <a:buNone/>
                      </a:pPr>
                      <a:endParaRPr lang="en-GB" sz="1400" kern="100">
                        <a:effectLst/>
                        <a:latin typeface="+mj-lt"/>
                        <a:ea typeface="Calibri" panose="020F0502020204030204" pitchFamily="34" charset="0"/>
                        <a:cs typeface="Arial" panose="020B0604020202020204" pitchFamily="34" charset="0"/>
                      </a:endParaRPr>
                    </a:p>
                  </a:txBody>
                  <a:tcPr marL="89178" marR="89178" marT="44589" marB="44589" anchor="ctr"/>
                </a:tc>
                <a:extLst>
                  <a:ext uri="{0D108BD9-81ED-4DB2-BD59-A6C34878D82A}">
                    <a16:rowId xmlns:a16="http://schemas.microsoft.com/office/drawing/2014/main" val="3072257053"/>
                  </a:ext>
                </a:extLst>
              </a:tr>
              <a:tr h="387564">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pPr>
                      <a:endParaRPr lang="en-GB" sz="2000" b="0" kern="100">
                        <a:effectLst/>
                        <a:latin typeface="+mj-lt"/>
                        <a:cs typeface="Arial" panose="020B0604020202020204" pitchFamily="34" charset="0"/>
                      </a:endParaRPr>
                    </a:p>
                  </a:txBody>
                  <a:tcPr marL="89178" marR="89178" marT="44589" marB="44589"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spcAft>
                          <a:spcPts val="800"/>
                        </a:spcAft>
                        <a:buNone/>
                      </a:pPr>
                      <a:r>
                        <a:rPr lang="en-US" sz="2000" b="0" kern="100">
                          <a:effectLst/>
                          <a:latin typeface="+mj-lt"/>
                          <a:ea typeface="Calibri" panose="020F0502020204030204" pitchFamily="34" charset="0"/>
                          <a:cs typeface="Arial" panose="020B0604020202020204" pitchFamily="34" charset="0"/>
                        </a:rPr>
                        <a:t>Welcome </a:t>
                      </a:r>
                      <a:endParaRPr lang="en-GB" sz="2000" b="0" kern="100">
                        <a:effectLst/>
                        <a:latin typeface="+mj-lt"/>
                        <a:ea typeface="Calibri" panose="020F0502020204030204" pitchFamily="34" charset="0"/>
                        <a:cs typeface="Arial" panose="020B0604020202020204" pitchFamily="34" charset="0"/>
                      </a:endParaRPr>
                    </a:p>
                  </a:txBody>
                  <a:tcPr marL="89178" marR="89178" marT="44589" marB="445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spcAft>
                          <a:spcPts val="800"/>
                        </a:spcAft>
                        <a:buNone/>
                      </a:pPr>
                      <a:r>
                        <a:rPr lang="en-GB" sz="2000" b="0" kern="100">
                          <a:effectLst/>
                          <a:latin typeface="+mj-lt"/>
                        </a:rPr>
                        <a:t>Haider Al-Qaddo</a:t>
                      </a:r>
                      <a:endParaRPr lang="en-GB" sz="2000" b="0" kern="100">
                        <a:effectLst/>
                        <a:latin typeface="+mj-lt"/>
                        <a:ea typeface="Calibri" panose="020F0502020204030204" pitchFamily="34" charset="0"/>
                        <a:cs typeface="Arial" panose="020B0604020202020204" pitchFamily="34" charset="0"/>
                      </a:endParaRPr>
                    </a:p>
                  </a:txBody>
                  <a:tcPr marL="89178" marR="89178" marT="44589" marB="44589"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32626509"/>
                  </a:ext>
                </a:extLst>
              </a:tr>
              <a:tr h="30891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pPr>
                      <a:endParaRPr lang="en-GB" sz="2000" b="0" kern="100">
                        <a:effectLst/>
                        <a:latin typeface="+mj-lt"/>
                        <a:cs typeface="Arial" panose="020B0604020202020204" pitchFamily="34" charset="0"/>
                      </a:endParaRPr>
                    </a:p>
                  </a:txBody>
                  <a:tcPr marL="89178" marR="89178" marT="44589" marB="44589"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spcAft>
                          <a:spcPts val="800"/>
                        </a:spcAft>
                        <a:buNone/>
                      </a:pPr>
                      <a:r>
                        <a:rPr lang="en-GB" sz="2000" b="0" kern="100">
                          <a:effectLst/>
                          <a:latin typeface="+mj-lt"/>
                        </a:rPr>
                        <a:t>What is the Decent Homes Standard?</a:t>
                      </a:r>
                      <a:endParaRPr lang="en-GB" sz="2000" b="0" kern="100">
                        <a:effectLst/>
                        <a:latin typeface="+mj-lt"/>
                        <a:ea typeface="Calibri" panose="020F0502020204030204" pitchFamily="34" charset="0"/>
                        <a:cs typeface="Arial" panose="020B0604020202020204" pitchFamily="34" charset="0"/>
                      </a:endParaRPr>
                    </a:p>
                  </a:txBody>
                  <a:tcPr marL="89178" marR="89178" marT="44589" marB="445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spcAft>
                          <a:spcPts val="800"/>
                        </a:spcAft>
                        <a:buNone/>
                      </a:pPr>
                      <a:r>
                        <a:rPr lang="en-GB" sz="2000" b="0" kern="100">
                          <a:effectLst/>
                          <a:latin typeface="+mj-lt"/>
                        </a:rPr>
                        <a:t>Haider Al-Qaddo</a:t>
                      </a:r>
                      <a:endParaRPr lang="en-GB" sz="2000" b="0" kern="100">
                        <a:effectLst/>
                        <a:latin typeface="+mj-lt"/>
                        <a:ea typeface="Calibri" panose="020F0502020204030204" pitchFamily="34" charset="0"/>
                        <a:cs typeface="Arial" panose="020B0604020202020204" pitchFamily="34" charset="0"/>
                      </a:endParaRPr>
                    </a:p>
                  </a:txBody>
                  <a:tcPr marL="89178" marR="89178" marT="44589" marB="44589"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78129844"/>
                  </a:ext>
                </a:extLst>
              </a:tr>
              <a:tr h="30891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pPr>
                      <a:endParaRPr lang="en-GB" sz="2000" b="0" kern="100">
                        <a:effectLst/>
                        <a:latin typeface="+mj-lt"/>
                        <a:cs typeface="Arial" panose="020B0604020202020204" pitchFamily="34" charset="0"/>
                      </a:endParaRPr>
                    </a:p>
                  </a:txBody>
                  <a:tcPr marL="89178" marR="89178" marT="44589" marB="44589"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spcAft>
                          <a:spcPts val="800"/>
                        </a:spcAft>
                        <a:buNone/>
                      </a:pPr>
                      <a:r>
                        <a:rPr lang="en-GB" sz="2000" b="0" kern="100">
                          <a:effectLst/>
                          <a:latin typeface="+mj-lt"/>
                        </a:rPr>
                        <a:t>Changes to criterion B and C </a:t>
                      </a:r>
                      <a:endParaRPr lang="en-GB" sz="2000" b="0" kern="100">
                        <a:effectLst/>
                        <a:latin typeface="+mj-lt"/>
                        <a:ea typeface="Calibri" panose="020F0502020204030204" pitchFamily="34" charset="0"/>
                        <a:cs typeface="Arial" panose="020B0604020202020204" pitchFamily="34" charset="0"/>
                      </a:endParaRPr>
                    </a:p>
                  </a:txBody>
                  <a:tcPr marL="89178" marR="89178" marT="44589" marB="445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spcAft>
                          <a:spcPts val="800"/>
                        </a:spcAft>
                        <a:buNone/>
                      </a:pPr>
                      <a:r>
                        <a:rPr lang="en-GB" sz="2000" b="0" kern="100">
                          <a:solidFill>
                            <a:schemeClr val="tx1"/>
                          </a:solidFill>
                          <a:effectLst/>
                          <a:latin typeface="+mn-lt"/>
                          <a:ea typeface="+mn-ea"/>
                          <a:cs typeface="+mn-cs"/>
                        </a:rPr>
                        <a:t>Haider Al-Qaddo </a:t>
                      </a:r>
                      <a:endParaRPr lang="en-GB" sz="2000" b="0" kern="100">
                        <a:solidFill>
                          <a:schemeClr val="tx1"/>
                        </a:solidFill>
                        <a:effectLst/>
                        <a:latin typeface="+mn-lt"/>
                        <a:ea typeface="Calibri" panose="020F0502020204030204" pitchFamily="34" charset="0"/>
                        <a:cs typeface="Arial" panose="020B0604020202020204" pitchFamily="34" charset="0"/>
                      </a:endParaRPr>
                    </a:p>
                  </a:txBody>
                  <a:tcPr marL="89178" marR="89178" marT="44589" marB="44589">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536820305"/>
                  </a:ext>
                </a:extLst>
              </a:tr>
              <a:tr h="44922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pPr>
                      <a:endParaRPr lang="en-GB" sz="2000" b="0" kern="100">
                        <a:effectLst/>
                        <a:latin typeface="+mj-lt"/>
                        <a:cs typeface="Arial" panose="020B0604020202020204" pitchFamily="34" charset="0"/>
                      </a:endParaRPr>
                    </a:p>
                  </a:txBody>
                  <a:tcPr marL="89178" marR="89178" marT="44589" marB="44589"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spcAft>
                          <a:spcPts val="800"/>
                        </a:spcAft>
                        <a:buNone/>
                      </a:pPr>
                      <a:r>
                        <a:rPr lang="en-US" sz="2000" b="0" kern="100">
                          <a:effectLst/>
                          <a:latin typeface="+mj-lt"/>
                          <a:ea typeface="Calibri" panose="020F0502020204030204" pitchFamily="34" charset="0"/>
                          <a:cs typeface="Arial" panose="020B0604020202020204" pitchFamily="34" charset="0"/>
                        </a:rPr>
                        <a:t>Changes to criterion D (MEES)</a:t>
                      </a:r>
                      <a:endParaRPr lang="en-GB" sz="2000" b="0" kern="100">
                        <a:effectLst/>
                        <a:latin typeface="+mj-lt"/>
                        <a:ea typeface="Calibri" panose="020F0502020204030204" pitchFamily="34" charset="0"/>
                        <a:cs typeface="Arial" panose="020B0604020202020204" pitchFamily="34" charset="0"/>
                      </a:endParaRPr>
                    </a:p>
                  </a:txBody>
                  <a:tcPr marL="89178" marR="89178" marT="44589" marB="445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spcAft>
                          <a:spcPts val="800"/>
                        </a:spcAft>
                        <a:buNone/>
                      </a:pPr>
                      <a:r>
                        <a:rPr lang="en-GB" sz="2000" b="0" kern="100">
                          <a:effectLst/>
                          <a:latin typeface="+mj-lt"/>
                        </a:rPr>
                        <a:t>Tom Davies</a:t>
                      </a:r>
                      <a:endParaRPr lang="en-GB" sz="2000" b="0" kern="100">
                        <a:effectLst/>
                        <a:latin typeface="+mj-lt"/>
                        <a:ea typeface="Calibri" panose="020F0502020204030204" pitchFamily="34" charset="0"/>
                        <a:cs typeface="Arial" panose="020B0604020202020204" pitchFamily="34" charset="0"/>
                      </a:endParaRPr>
                    </a:p>
                  </a:txBody>
                  <a:tcPr marL="89178" marR="89178" marT="44589" marB="44589"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408965831"/>
                  </a:ext>
                </a:extLst>
              </a:tr>
              <a:tr h="449221">
                <a:tc>
                  <a:txBody>
                    <a:bodyPr/>
                    <a:lstStyle/>
                    <a:p>
                      <a:pPr>
                        <a:lnSpc>
                          <a:spcPct val="107000"/>
                        </a:lnSpc>
                      </a:pPr>
                      <a:endParaRPr lang="en-GB" sz="2000" b="0" kern="100">
                        <a:effectLst/>
                        <a:latin typeface="+mj-lt"/>
                        <a:cs typeface="Arial" panose="020B0604020202020204" pitchFamily="34" charset="0"/>
                      </a:endParaRPr>
                    </a:p>
                  </a:txBody>
                  <a:tcPr marL="89178" marR="89178" marT="44589" marB="44589"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p>
                      <a:pPr>
                        <a:lnSpc>
                          <a:spcPct val="107000"/>
                        </a:lnSpc>
                        <a:spcAft>
                          <a:spcPts val="800"/>
                        </a:spcAft>
                        <a:buNone/>
                      </a:pPr>
                      <a:r>
                        <a:rPr lang="en-GB" sz="2000" b="0" kern="100">
                          <a:effectLst/>
                          <a:latin typeface="+mj-lt"/>
                          <a:ea typeface="Calibri" panose="020F0502020204030204" pitchFamily="34" charset="0"/>
                          <a:cs typeface="Arial" panose="020B0604020202020204" pitchFamily="34" charset="0"/>
                        </a:rPr>
                        <a:t>The new criterion E </a:t>
                      </a:r>
                    </a:p>
                  </a:txBody>
                  <a:tcPr marL="89178" marR="89178" marT="44589" marB="445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p>
                      <a:pPr>
                        <a:lnSpc>
                          <a:spcPct val="107000"/>
                        </a:lnSpc>
                        <a:spcAft>
                          <a:spcPts val="800"/>
                        </a:spcAft>
                        <a:buNone/>
                      </a:pPr>
                      <a:r>
                        <a:rPr lang="en-GB" sz="2000" b="0" kern="100">
                          <a:effectLst/>
                          <a:latin typeface="+mj-lt"/>
                          <a:ea typeface="Calibri" panose="020F0502020204030204" pitchFamily="34" charset="0"/>
                          <a:cs typeface="Arial" panose="020B0604020202020204" pitchFamily="34" charset="0"/>
                        </a:rPr>
                        <a:t>Luke Spanton</a:t>
                      </a:r>
                    </a:p>
                  </a:txBody>
                  <a:tcPr marL="89178" marR="89178" marT="44589" marB="44589"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730178292"/>
                  </a:ext>
                </a:extLst>
              </a:tr>
              <a:tr h="30891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pPr>
                      <a:endParaRPr lang="en-GB" sz="2000" b="0" kern="100">
                        <a:effectLst/>
                        <a:latin typeface="+mj-lt"/>
                        <a:cs typeface="Arial" panose="020B0604020202020204" pitchFamily="34" charset="0"/>
                      </a:endParaRPr>
                    </a:p>
                  </a:txBody>
                  <a:tcPr marL="89178" marR="89178" marT="44589" marB="44589"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spcAft>
                          <a:spcPts val="800"/>
                        </a:spcAft>
                        <a:buNone/>
                      </a:pPr>
                      <a:r>
                        <a:rPr lang="en-US" sz="2000" b="0" kern="100">
                          <a:effectLst/>
                          <a:latin typeface="+mj-lt"/>
                        </a:rPr>
                        <a:t>Implementation </a:t>
                      </a:r>
                      <a:endParaRPr lang="en-GB" sz="2000" b="0" kern="100">
                        <a:effectLst/>
                        <a:latin typeface="+mj-lt"/>
                        <a:ea typeface="Calibri" panose="020F0502020204030204" pitchFamily="34" charset="0"/>
                        <a:cs typeface="Arial" panose="020B0604020202020204" pitchFamily="34" charset="0"/>
                      </a:endParaRPr>
                    </a:p>
                  </a:txBody>
                  <a:tcPr marL="89178" marR="89178" marT="44589" marB="445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spcAft>
                          <a:spcPts val="800"/>
                        </a:spcAft>
                        <a:buNone/>
                      </a:pPr>
                      <a:r>
                        <a:rPr lang="en-GB" sz="2000" b="0" kern="100">
                          <a:effectLst/>
                          <a:latin typeface="+mj-lt"/>
                          <a:ea typeface="Calibri" panose="020F0502020204030204" pitchFamily="34" charset="0"/>
                          <a:cs typeface="Arial" panose="020B0604020202020204" pitchFamily="34" charset="0"/>
                        </a:rPr>
                        <a:t>Luke Simpson / Dan Young</a:t>
                      </a:r>
                    </a:p>
                  </a:txBody>
                  <a:tcPr marL="89178" marR="89178" marT="44589" marB="44589"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615606719"/>
                  </a:ext>
                </a:extLst>
              </a:tr>
              <a:tr h="308911">
                <a:tc>
                  <a:txBody>
                    <a:bodyPr/>
                    <a:lstStyle/>
                    <a:p>
                      <a:pPr>
                        <a:lnSpc>
                          <a:spcPct val="107000"/>
                        </a:lnSpc>
                      </a:pPr>
                      <a:endParaRPr lang="en-GB" sz="2000" b="0" kern="100">
                        <a:effectLst/>
                        <a:latin typeface="+mj-lt"/>
                        <a:cs typeface="Arial" panose="020B0604020202020204" pitchFamily="34" charset="0"/>
                      </a:endParaRPr>
                    </a:p>
                  </a:txBody>
                  <a:tcPr marL="89178" marR="89178" marT="44589" marB="44589"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p>
                      <a:pPr>
                        <a:lnSpc>
                          <a:spcPct val="107000"/>
                        </a:lnSpc>
                        <a:spcAft>
                          <a:spcPts val="800"/>
                        </a:spcAft>
                        <a:buNone/>
                      </a:pPr>
                      <a:r>
                        <a:rPr lang="en-GB" sz="2000" b="0" kern="100">
                          <a:effectLst/>
                          <a:latin typeface="+mj-lt"/>
                          <a:ea typeface="Calibri" panose="020F0502020204030204" pitchFamily="34" charset="0"/>
                          <a:cs typeface="Arial" panose="020B0604020202020204" pitchFamily="34" charset="0"/>
                        </a:rPr>
                        <a:t>Exemptions </a:t>
                      </a:r>
                    </a:p>
                  </a:txBody>
                  <a:tcPr marL="89178" marR="89178" marT="44589" marB="445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p>
                      <a:pPr>
                        <a:lnSpc>
                          <a:spcPct val="107000"/>
                        </a:lnSpc>
                        <a:spcAft>
                          <a:spcPts val="800"/>
                        </a:spcAft>
                        <a:buNone/>
                      </a:pPr>
                      <a:r>
                        <a:rPr lang="en-GB" sz="2000" b="0" kern="100">
                          <a:effectLst/>
                          <a:latin typeface="+mj-lt"/>
                          <a:ea typeface="Calibri" panose="020F0502020204030204" pitchFamily="34" charset="0"/>
                          <a:cs typeface="Arial" panose="020B0604020202020204" pitchFamily="34" charset="0"/>
                        </a:rPr>
                        <a:t>Luke Spanton</a:t>
                      </a:r>
                    </a:p>
                  </a:txBody>
                  <a:tcPr marL="89178" marR="89178" marT="44589" marB="44589"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786355888"/>
                  </a:ext>
                </a:extLst>
              </a:tr>
              <a:tr h="30891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pPr>
                      <a:endParaRPr lang="en-GB" sz="2000" b="0" kern="100">
                        <a:effectLst/>
                        <a:latin typeface="+mj-lt"/>
                        <a:cs typeface="Arial" panose="020B0604020202020204" pitchFamily="34" charset="0"/>
                      </a:endParaRPr>
                    </a:p>
                  </a:txBody>
                  <a:tcPr marL="89178" marR="89178" marT="44589" marB="44589"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lnSpc>
                          <a:spcPct val="107000"/>
                        </a:lnSpc>
                        <a:spcAft>
                          <a:spcPts val="800"/>
                        </a:spcAft>
                        <a:buNone/>
                      </a:pPr>
                      <a:r>
                        <a:rPr lang="en-US" sz="2000" b="0"/>
                        <a:t>Next Steps </a:t>
                      </a:r>
                    </a:p>
                  </a:txBody>
                  <a:tcPr marL="89178" marR="89178" marT="44589" marB="4458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nSpc>
                          <a:spcPct val="107000"/>
                        </a:lnSpc>
                        <a:spcAft>
                          <a:spcPts val="800"/>
                        </a:spcAft>
                        <a:buNone/>
                      </a:pPr>
                      <a:r>
                        <a:rPr lang="en-US" sz="2000" b="0" kern="100">
                          <a:effectLst/>
                          <a:latin typeface="+mj-lt"/>
                          <a:ea typeface="Calibri" panose="020F0502020204030204" pitchFamily="34" charset="0"/>
                          <a:cs typeface="Arial" panose="020B0604020202020204" pitchFamily="34" charset="0"/>
                        </a:rPr>
                        <a:t>Both</a:t>
                      </a:r>
                      <a:endParaRPr lang="en-GB" sz="2000" b="0" kern="100">
                        <a:effectLst/>
                        <a:latin typeface="+mj-lt"/>
                        <a:ea typeface="Calibri" panose="020F0502020204030204" pitchFamily="34" charset="0"/>
                        <a:cs typeface="Arial" panose="020B0604020202020204" pitchFamily="34" charset="0"/>
                      </a:endParaRPr>
                    </a:p>
                  </a:txBody>
                  <a:tcPr marL="89178" marR="89178" marT="44589" marB="44589"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005919885"/>
                  </a:ext>
                </a:extLst>
              </a:tr>
            </a:tbl>
          </a:graphicData>
        </a:graphic>
      </p:graphicFrame>
    </p:spTree>
    <p:extLst>
      <p:ext uri="{BB962C8B-B14F-4D97-AF65-F5344CB8AC3E}">
        <p14:creationId xmlns:p14="http://schemas.microsoft.com/office/powerpoint/2010/main" val="14373484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1D5CA-6DB2-521A-B808-7C8B3CCABA04}"/>
            </a:ext>
          </a:extLst>
        </p:cNvPr>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B4BA3EAE-5162-1908-B274-7FA76B3606F0}"/>
              </a:ext>
            </a:extLst>
          </p:cNvPr>
          <p:cNvGraphicFramePr/>
          <p:nvPr/>
        </p:nvGraphicFramePr>
        <p:xfrm>
          <a:off x="939416" y="286419"/>
          <a:ext cx="10809300" cy="6320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816DC045-4A29-A0EE-C0AE-7564217B80DA}"/>
              </a:ext>
            </a:extLst>
          </p:cNvPr>
          <p:cNvSpPr>
            <a:spLocks noGrp="1"/>
          </p:cNvSpPr>
          <p:nvPr>
            <p:ph type="sldNum" sz="quarter" idx="4"/>
          </p:nvPr>
        </p:nvSpPr>
        <p:spPr/>
        <p:txBody>
          <a:bodyPr/>
          <a:lstStyle/>
          <a:p>
            <a:fld id="{318356DC-334E-1146-8C47-B0DA3BCDFCC3}" type="slidenum">
              <a:rPr lang="en-US" smtClean="0"/>
              <a:pPr/>
              <a:t>20</a:t>
            </a:fld>
            <a:endParaRPr lang="en-US"/>
          </a:p>
        </p:txBody>
      </p:sp>
      <p:sp>
        <p:nvSpPr>
          <p:cNvPr id="3" name="Text Placeholder 2">
            <a:extLst>
              <a:ext uri="{FF2B5EF4-FFF2-40B4-BE49-F238E27FC236}">
                <a16:creationId xmlns:a16="http://schemas.microsoft.com/office/drawing/2014/main" id="{0F3DE51F-E0E8-7454-0E3A-993211BED569}"/>
              </a:ext>
            </a:extLst>
          </p:cNvPr>
          <p:cNvSpPr>
            <a:spLocks noGrp="1"/>
          </p:cNvSpPr>
          <p:nvPr>
            <p:ph type="body" sz="quarter" idx="13"/>
          </p:nvPr>
        </p:nvSpPr>
        <p:spPr/>
        <p:txBody>
          <a:bodyPr/>
          <a:lstStyle/>
          <a:p>
            <a:r>
              <a:rPr lang="en-GB"/>
              <a:t>Timeline of quality reforms for rented housing</a:t>
            </a:r>
          </a:p>
        </p:txBody>
      </p:sp>
      <p:sp>
        <p:nvSpPr>
          <p:cNvPr id="4" name="Title 3">
            <a:extLst>
              <a:ext uri="{FF2B5EF4-FFF2-40B4-BE49-F238E27FC236}">
                <a16:creationId xmlns:a16="http://schemas.microsoft.com/office/drawing/2014/main" id="{08F8375E-78FE-7454-129F-B80434CC43D5}"/>
              </a:ext>
            </a:extLst>
          </p:cNvPr>
          <p:cNvSpPr>
            <a:spLocks noGrp="1"/>
          </p:cNvSpPr>
          <p:nvPr>
            <p:ph type="title"/>
          </p:nvPr>
        </p:nvSpPr>
        <p:spPr/>
        <p:txBody>
          <a:bodyPr/>
          <a:lstStyle/>
          <a:p>
            <a:r>
              <a:rPr lang="en-GB"/>
              <a:t>DHS Implementation</a:t>
            </a:r>
          </a:p>
        </p:txBody>
      </p:sp>
      <p:sp>
        <p:nvSpPr>
          <p:cNvPr id="6" name="Slide Number Placeholder 1">
            <a:extLst>
              <a:ext uri="{FF2B5EF4-FFF2-40B4-BE49-F238E27FC236}">
                <a16:creationId xmlns:a16="http://schemas.microsoft.com/office/drawing/2014/main" id="{413E9237-41C3-D00A-4A1E-C70799935D8E}"/>
              </a:ext>
            </a:extLst>
          </p:cNvPr>
          <p:cNvSpPr txBox="1">
            <a:spLocks/>
          </p:cNvSpPr>
          <p:nvPr/>
        </p:nvSpPr>
        <p:spPr>
          <a:xfrm>
            <a:off x="11398249" y="6565990"/>
            <a:ext cx="567415" cy="184666"/>
          </a:xfrm>
          <a:prstGeom prst="rect">
            <a:avLst/>
          </a:prstGeom>
        </p:spPr>
        <p:txBody>
          <a:bodyPr vert="horz" wrap="square" lIns="0" tIns="0" rIns="0" bIns="0" rtlCol="0" anchor="ctr">
            <a:spAutoFit/>
          </a:bodyPr>
          <a:lstStyle>
            <a:defPPr>
              <a:defRPr lang="en-US"/>
            </a:defPPr>
            <a:lvl1pPr marL="0" algn="r" defTabSz="914400" rtl="0" eaLnBrk="1" latinLnBrk="0" hangingPunct="1">
              <a:defRPr sz="120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8356DC-334E-1146-8C47-B0DA3BCDFCC3}" type="slidenum">
              <a:rPr lang="en-US" smtClean="0"/>
              <a:pPr/>
              <a:t>20</a:t>
            </a:fld>
            <a:endParaRPr lang="en-US"/>
          </a:p>
        </p:txBody>
      </p:sp>
      <p:sp>
        <p:nvSpPr>
          <p:cNvPr id="5" name="TextBox 4">
            <a:extLst>
              <a:ext uri="{FF2B5EF4-FFF2-40B4-BE49-F238E27FC236}">
                <a16:creationId xmlns:a16="http://schemas.microsoft.com/office/drawing/2014/main" id="{845FCDDA-892B-E309-2784-68DC1D4616F9}"/>
              </a:ext>
            </a:extLst>
          </p:cNvPr>
          <p:cNvSpPr txBox="1"/>
          <p:nvPr/>
        </p:nvSpPr>
        <p:spPr>
          <a:xfrm>
            <a:off x="106016" y="2322046"/>
            <a:ext cx="669235" cy="369332"/>
          </a:xfrm>
          <a:prstGeom prst="rect">
            <a:avLst/>
          </a:prstGeom>
          <a:noFill/>
        </p:spPr>
        <p:txBody>
          <a:bodyPr wrap="square" rtlCol="0">
            <a:spAutoFit/>
          </a:bodyPr>
          <a:lstStyle/>
          <a:p>
            <a:r>
              <a:rPr lang="en-GB" b="1"/>
              <a:t>SRS</a:t>
            </a:r>
          </a:p>
        </p:txBody>
      </p:sp>
      <p:sp>
        <p:nvSpPr>
          <p:cNvPr id="7" name="TextBox 6">
            <a:extLst>
              <a:ext uri="{FF2B5EF4-FFF2-40B4-BE49-F238E27FC236}">
                <a16:creationId xmlns:a16="http://schemas.microsoft.com/office/drawing/2014/main" id="{752340D8-7878-0AAB-19B0-DDBFEB44C57C}"/>
              </a:ext>
            </a:extLst>
          </p:cNvPr>
          <p:cNvSpPr txBox="1"/>
          <p:nvPr/>
        </p:nvSpPr>
        <p:spPr>
          <a:xfrm>
            <a:off x="106016" y="4528394"/>
            <a:ext cx="669235" cy="369332"/>
          </a:xfrm>
          <a:prstGeom prst="rect">
            <a:avLst/>
          </a:prstGeom>
          <a:noFill/>
        </p:spPr>
        <p:txBody>
          <a:bodyPr wrap="square" rtlCol="0">
            <a:spAutoFit/>
          </a:bodyPr>
          <a:lstStyle/>
          <a:p>
            <a:r>
              <a:rPr lang="en-GB" b="1"/>
              <a:t>PRS</a:t>
            </a:r>
          </a:p>
        </p:txBody>
      </p:sp>
      <p:cxnSp>
        <p:nvCxnSpPr>
          <p:cNvPr id="11" name="Straight Connector 10">
            <a:extLst>
              <a:ext uri="{FF2B5EF4-FFF2-40B4-BE49-F238E27FC236}">
                <a16:creationId xmlns:a16="http://schemas.microsoft.com/office/drawing/2014/main" id="{B3DF9E4B-DD87-2C88-160E-E57D8C7DF231}"/>
              </a:ext>
            </a:extLst>
          </p:cNvPr>
          <p:cNvCxnSpPr>
            <a:cxnSpLocks/>
          </p:cNvCxnSpPr>
          <p:nvPr/>
        </p:nvCxnSpPr>
        <p:spPr>
          <a:xfrm>
            <a:off x="953251" y="4419931"/>
            <a:ext cx="10763610"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3C2700F9-6CFD-1A45-B19A-90755AC2151D}"/>
              </a:ext>
            </a:extLst>
          </p:cNvPr>
          <p:cNvSpPr txBox="1"/>
          <p:nvPr/>
        </p:nvSpPr>
        <p:spPr>
          <a:xfrm>
            <a:off x="1777057" y="5267180"/>
            <a:ext cx="4175490" cy="246221"/>
          </a:xfrm>
          <a:prstGeom prst="rect">
            <a:avLst/>
          </a:prstGeom>
          <a:noFill/>
        </p:spPr>
        <p:txBody>
          <a:bodyPr wrap="square" rtlCol="0">
            <a:spAutoFit/>
          </a:bodyPr>
          <a:lstStyle/>
          <a:p>
            <a:r>
              <a:rPr lang="en-GB" sz="1000" b="1" i="1"/>
              <a:t>Awaab’s Law </a:t>
            </a:r>
            <a:r>
              <a:rPr lang="en-GB" sz="1000" i="1"/>
              <a:t>dates TBC – subject to consultation</a:t>
            </a:r>
            <a:endParaRPr lang="en-GB" sz="1000" b="1" i="1"/>
          </a:p>
        </p:txBody>
      </p:sp>
    </p:spTree>
    <p:extLst>
      <p:ext uri="{BB962C8B-B14F-4D97-AF65-F5344CB8AC3E}">
        <p14:creationId xmlns:p14="http://schemas.microsoft.com/office/powerpoint/2010/main" val="626242551"/>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B8B75-7CF6-B5CC-98C9-7ADCEEBC69B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1E584D0-11BC-2E61-D03F-949121088E57}"/>
              </a:ext>
            </a:extLst>
          </p:cNvPr>
          <p:cNvSpPr>
            <a:spLocks noGrp="1"/>
          </p:cNvSpPr>
          <p:nvPr>
            <p:ph type="body" sz="quarter" idx="13"/>
          </p:nvPr>
        </p:nvSpPr>
        <p:spPr/>
        <p:txBody>
          <a:bodyPr/>
          <a:lstStyle/>
          <a:p>
            <a:r>
              <a:rPr lang="en-GB"/>
              <a:t>The Regulator of Social Housing will implement the DHS in 2035 or 2037</a:t>
            </a:r>
          </a:p>
        </p:txBody>
      </p:sp>
      <p:sp>
        <p:nvSpPr>
          <p:cNvPr id="4" name="Title 3">
            <a:extLst>
              <a:ext uri="{FF2B5EF4-FFF2-40B4-BE49-F238E27FC236}">
                <a16:creationId xmlns:a16="http://schemas.microsoft.com/office/drawing/2014/main" id="{118B35D6-7959-19FE-76DF-4109B626E748}"/>
              </a:ext>
            </a:extLst>
          </p:cNvPr>
          <p:cNvSpPr>
            <a:spLocks noGrp="1"/>
          </p:cNvSpPr>
          <p:nvPr>
            <p:ph type="title"/>
          </p:nvPr>
        </p:nvSpPr>
        <p:spPr>
          <a:xfrm>
            <a:off x="3213652" y="116201"/>
            <a:ext cx="8510409" cy="775597"/>
          </a:xfrm>
        </p:spPr>
        <p:txBody>
          <a:bodyPr/>
          <a:lstStyle/>
          <a:p>
            <a:r>
              <a:rPr lang="en-GB"/>
              <a:t>Implementation of the DHS in Social Housing</a:t>
            </a:r>
          </a:p>
        </p:txBody>
      </p:sp>
      <p:graphicFrame>
        <p:nvGraphicFramePr>
          <p:cNvPr id="15" name="Diagram 14">
            <a:extLst>
              <a:ext uri="{FF2B5EF4-FFF2-40B4-BE49-F238E27FC236}">
                <a16:creationId xmlns:a16="http://schemas.microsoft.com/office/drawing/2014/main" id="{1F7F4F28-BF1D-0DDB-8866-73650432D1B2}"/>
              </a:ext>
            </a:extLst>
          </p:cNvPr>
          <p:cNvGraphicFramePr/>
          <p:nvPr/>
        </p:nvGraphicFramePr>
        <p:xfrm>
          <a:off x="-1482304" y="1663559"/>
          <a:ext cx="10950982" cy="4664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0292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6FAA3-D4E6-1194-9916-F6DF0ADDB39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14F4087-AE20-A347-3BE4-AA9540F7490B}"/>
              </a:ext>
            </a:extLst>
          </p:cNvPr>
          <p:cNvSpPr>
            <a:spLocks noGrp="1"/>
          </p:cNvSpPr>
          <p:nvPr>
            <p:ph type="body" sz="quarter" idx="13"/>
          </p:nvPr>
        </p:nvSpPr>
        <p:spPr/>
        <p:txBody>
          <a:bodyPr/>
          <a:lstStyle/>
          <a:p>
            <a:r>
              <a:rPr lang="en-GB"/>
              <a:t>Local councils will begin enforcing the DHS in full from 2035 or 2037 </a:t>
            </a:r>
          </a:p>
        </p:txBody>
      </p:sp>
      <p:sp>
        <p:nvSpPr>
          <p:cNvPr id="4" name="Title 3">
            <a:extLst>
              <a:ext uri="{FF2B5EF4-FFF2-40B4-BE49-F238E27FC236}">
                <a16:creationId xmlns:a16="http://schemas.microsoft.com/office/drawing/2014/main" id="{B039975B-E07E-841E-2112-934A5583B736}"/>
              </a:ext>
            </a:extLst>
          </p:cNvPr>
          <p:cNvSpPr>
            <a:spLocks noGrp="1"/>
          </p:cNvSpPr>
          <p:nvPr>
            <p:ph type="title"/>
          </p:nvPr>
        </p:nvSpPr>
        <p:spPr>
          <a:xfrm>
            <a:off x="2517914" y="116201"/>
            <a:ext cx="9206148" cy="775597"/>
          </a:xfrm>
        </p:spPr>
        <p:txBody>
          <a:bodyPr/>
          <a:lstStyle/>
          <a:p>
            <a:r>
              <a:rPr lang="en-GB"/>
              <a:t>Implementation of the DHS in Private Rented Housing</a:t>
            </a:r>
          </a:p>
        </p:txBody>
      </p:sp>
      <p:graphicFrame>
        <p:nvGraphicFramePr>
          <p:cNvPr id="15" name="Diagram 14">
            <a:extLst>
              <a:ext uri="{FF2B5EF4-FFF2-40B4-BE49-F238E27FC236}">
                <a16:creationId xmlns:a16="http://schemas.microsoft.com/office/drawing/2014/main" id="{1846AE7E-47D7-6820-2982-2240116809C1}"/>
              </a:ext>
            </a:extLst>
          </p:cNvPr>
          <p:cNvGraphicFramePr/>
          <p:nvPr/>
        </p:nvGraphicFramePr>
        <p:xfrm>
          <a:off x="-1482304" y="1663559"/>
          <a:ext cx="10950982" cy="4664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1267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42F30-F177-B5EE-A12B-6748D65F9F00}"/>
            </a:ext>
          </a:extLst>
        </p:cNvPr>
        <p:cNvGrpSpPr/>
        <p:nvPr/>
      </p:nvGrpSpPr>
      <p:grpSpPr>
        <a:xfrm>
          <a:off x="0" y="0"/>
          <a:ext cx="0" cy="0"/>
          <a:chOff x="0" y="0"/>
          <a:chExt cx="0" cy="0"/>
        </a:xfrm>
      </p:grpSpPr>
      <p:sp>
        <p:nvSpPr>
          <p:cNvPr id="2" name="Title 9">
            <a:extLst>
              <a:ext uri="{FF2B5EF4-FFF2-40B4-BE49-F238E27FC236}">
                <a16:creationId xmlns:a16="http://schemas.microsoft.com/office/drawing/2014/main" id="{127620B6-4983-C0AA-E10D-5C59021178AE}"/>
              </a:ext>
            </a:extLst>
          </p:cNvPr>
          <p:cNvSpPr txBox="1">
            <a:spLocks/>
          </p:cNvSpPr>
          <p:nvPr/>
        </p:nvSpPr>
        <p:spPr>
          <a:xfrm>
            <a:off x="1499226" y="3984038"/>
            <a:ext cx="9193547" cy="736490"/>
          </a:xfrm>
          <a:prstGeom prst="rect">
            <a:avLst/>
          </a:prstGeom>
        </p:spPr>
        <p:txBody>
          <a:bodyPr vert="horz" lIns="0" tIns="0" rIns="0" bIns="0" rtlCol="0" anchor="b" anchorCtr="0">
            <a:noAutofit/>
          </a:bodyPr>
          <a:lstStyle>
            <a:lvl1pPr algn="ctr" defTabSz="914400" rtl="0" eaLnBrk="1" latinLnBrk="0" hangingPunct="1">
              <a:lnSpc>
                <a:spcPct val="90000"/>
              </a:lnSpc>
              <a:spcBef>
                <a:spcPct val="0"/>
              </a:spcBef>
              <a:buNone/>
              <a:defRPr sz="6600" b="1" kern="1200">
                <a:solidFill>
                  <a:schemeClr val="bg1"/>
                </a:solidFill>
                <a:latin typeface="Arial" panose="020B0604020202020204" pitchFamily="34" charset="0"/>
                <a:ea typeface="+mj-ea"/>
                <a:cs typeface="Arial" panose="020B0604020202020204" pitchFamily="34" charset="0"/>
              </a:defRPr>
            </a:lvl1pPr>
          </a:lstStyle>
          <a:p>
            <a:r>
              <a:rPr lang="en-US" sz="3600">
                <a:cs typeface="Arial"/>
              </a:rPr>
              <a:t>Meeting the standard, or exemptions </a:t>
            </a:r>
            <a:r>
              <a:rPr lang="en-US" sz="3600">
                <a:latin typeface="+mn-lt"/>
                <a:cs typeface="Arial"/>
              </a:rPr>
              <a:t>(DHS)</a:t>
            </a:r>
            <a:endParaRPr lang="en-US"/>
          </a:p>
        </p:txBody>
      </p:sp>
    </p:spTree>
    <p:extLst>
      <p:ext uri="{BB962C8B-B14F-4D97-AF65-F5344CB8AC3E}">
        <p14:creationId xmlns:p14="http://schemas.microsoft.com/office/powerpoint/2010/main" val="2935652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965D7-FDFC-AFA1-9F1F-30AE780C692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4673F8-FED5-C386-7965-CBF5A80E14A6}"/>
              </a:ext>
            </a:extLst>
          </p:cNvPr>
          <p:cNvSpPr>
            <a:spLocks noGrp="1"/>
          </p:cNvSpPr>
          <p:nvPr>
            <p:ph type="sldNum" sz="quarter" idx="4"/>
          </p:nvPr>
        </p:nvSpPr>
        <p:spPr/>
        <p:txBody>
          <a:bodyPr/>
          <a:lstStyle/>
          <a:p>
            <a:fld id="{318356DC-334E-1146-8C47-B0DA3BCDFCC3}" type="slidenum">
              <a:rPr lang="en-US" smtClean="0"/>
              <a:pPr/>
              <a:t>24</a:t>
            </a:fld>
            <a:endParaRPr lang="en-US"/>
          </a:p>
        </p:txBody>
      </p:sp>
      <p:sp>
        <p:nvSpPr>
          <p:cNvPr id="6" name="Text Placeholder 5">
            <a:extLst>
              <a:ext uri="{FF2B5EF4-FFF2-40B4-BE49-F238E27FC236}">
                <a16:creationId xmlns:a16="http://schemas.microsoft.com/office/drawing/2014/main" id="{13D46B6C-CAC0-C339-27BF-A576B1B9CA20}"/>
              </a:ext>
            </a:extLst>
          </p:cNvPr>
          <p:cNvSpPr>
            <a:spLocks noGrp="1"/>
          </p:cNvSpPr>
          <p:nvPr>
            <p:ph type="body" sz="quarter" idx="18"/>
          </p:nvPr>
        </p:nvSpPr>
        <p:spPr/>
        <p:txBody>
          <a:bodyPr/>
          <a:lstStyle/>
          <a:p>
            <a:r>
              <a:rPr lang="en-GB"/>
              <a:t>Systems for managing compliance with the DHS should provide flexibility </a:t>
            </a:r>
            <a:endParaRPr lang="en-US"/>
          </a:p>
          <a:p>
            <a:endParaRPr lang="en-GB"/>
          </a:p>
        </p:txBody>
      </p:sp>
      <p:sp>
        <p:nvSpPr>
          <p:cNvPr id="5" name="Title 4">
            <a:extLst>
              <a:ext uri="{FF2B5EF4-FFF2-40B4-BE49-F238E27FC236}">
                <a16:creationId xmlns:a16="http://schemas.microsoft.com/office/drawing/2014/main" id="{5B70F299-BB19-4DD6-9F41-B2FA3117D2CD}"/>
              </a:ext>
            </a:extLst>
          </p:cNvPr>
          <p:cNvSpPr>
            <a:spLocks noGrp="1"/>
          </p:cNvSpPr>
          <p:nvPr>
            <p:ph type="title"/>
          </p:nvPr>
        </p:nvSpPr>
        <p:spPr>
          <a:xfrm>
            <a:off x="4114800" y="504000"/>
            <a:ext cx="7609261" cy="387798"/>
          </a:xfrm>
        </p:spPr>
        <p:txBody>
          <a:bodyPr/>
          <a:lstStyle/>
          <a:p>
            <a:r>
              <a:rPr lang="en-GB"/>
              <a:t>What if it’s not possible to meet the DHS?</a:t>
            </a:r>
          </a:p>
        </p:txBody>
      </p:sp>
      <p:sp>
        <p:nvSpPr>
          <p:cNvPr id="7" name="Text Placeholder 6">
            <a:extLst>
              <a:ext uri="{FF2B5EF4-FFF2-40B4-BE49-F238E27FC236}">
                <a16:creationId xmlns:a16="http://schemas.microsoft.com/office/drawing/2014/main" id="{79C31C47-C42C-1DE3-3C5C-CF4170C0D5D6}"/>
              </a:ext>
            </a:extLst>
          </p:cNvPr>
          <p:cNvSpPr>
            <a:spLocks noGrp="1"/>
          </p:cNvSpPr>
          <p:nvPr>
            <p:ph type="body" sz="quarter" idx="4294967295"/>
          </p:nvPr>
        </p:nvSpPr>
        <p:spPr>
          <a:xfrm>
            <a:off x="419098" y="1714391"/>
            <a:ext cx="4394193" cy="45561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anchor="ctr"/>
          <a:lstStyle/>
          <a:p>
            <a:pPr marL="0" indent="0" algn="ctr">
              <a:buNone/>
            </a:pPr>
            <a:r>
              <a:rPr lang="en-GB" sz="2000" b="1"/>
              <a:t>Meeting the standard</a:t>
            </a:r>
          </a:p>
        </p:txBody>
      </p:sp>
      <p:graphicFrame>
        <p:nvGraphicFramePr>
          <p:cNvPr id="19" name="Diagram 18">
            <a:extLst>
              <a:ext uri="{FF2B5EF4-FFF2-40B4-BE49-F238E27FC236}">
                <a16:creationId xmlns:a16="http://schemas.microsoft.com/office/drawing/2014/main" id="{D043046B-F8A1-9557-280C-E5DAD4CEAE82}"/>
              </a:ext>
            </a:extLst>
          </p:cNvPr>
          <p:cNvGraphicFramePr/>
          <p:nvPr/>
        </p:nvGraphicFramePr>
        <p:xfrm>
          <a:off x="452128" y="2173158"/>
          <a:ext cx="4394200" cy="3876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8" name="Straight Connector 17">
            <a:extLst>
              <a:ext uri="{FF2B5EF4-FFF2-40B4-BE49-F238E27FC236}">
                <a16:creationId xmlns:a16="http://schemas.microsoft.com/office/drawing/2014/main" id="{246B6437-9389-3524-019B-1A39BC72A3C7}"/>
              </a:ext>
            </a:extLst>
          </p:cNvPr>
          <p:cNvCxnSpPr/>
          <p:nvPr/>
        </p:nvCxnSpPr>
        <p:spPr>
          <a:xfrm>
            <a:off x="5092700" y="1811338"/>
            <a:ext cx="0" cy="4487862"/>
          </a:xfrm>
          <a:prstGeom prst="line">
            <a:avLst/>
          </a:prstGeom>
          <a:ln/>
        </p:spPr>
        <p:style>
          <a:lnRef idx="3">
            <a:schemeClr val="accent2"/>
          </a:lnRef>
          <a:fillRef idx="0">
            <a:schemeClr val="accent2"/>
          </a:fillRef>
          <a:effectRef idx="2">
            <a:schemeClr val="accent2"/>
          </a:effectRef>
          <a:fontRef idx="minor">
            <a:schemeClr val="tx1"/>
          </a:fontRef>
        </p:style>
      </p:cxnSp>
      <p:graphicFrame>
        <p:nvGraphicFramePr>
          <p:cNvPr id="22" name="Diagram 21">
            <a:extLst>
              <a:ext uri="{FF2B5EF4-FFF2-40B4-BE49-F238E27FC236}">
                <a16:creationId xmlns:a16="http://schemas.microsoft.com/office/drawing/2014/main" id="{C47344A0-63B4-0C3E-FA42-BBD020441689}"/>
              </a:ext>
            </a:extLst>
          </p:cNvPr>
          <p:cNvGraphicFramePr/>
          <p:nvPr>
            <p:extLst>
              <p:ext uri="{D42A27DB-BD31-4B8C-83A1-F6EECF244321}">
                <p14:modId xmlns:p14="http://schemas.microsoft.com/office/powerpoint/2010/main" val="1442315031"/>
              </p:ext>
            </p:extLst>
          </p:nvPr>
        </p:nvGraphicFramePr>
        <p:xfrm>
          <a:off x="5330004" y="2378145"/>
          <a:ext cx="6351952" cy="41878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3" name="Text Placeholder 6">
            <a:extLst>
              <a:ext uri="{FF2B5EF4-FFF2-40B4-BE49-F238E27FC236}">
                <a16:creationId xmlns:a16="http://schemas.microsoft.com/office/drawing/2014/main" id="{49F58297-D90E-BA28-43F9-71E7F0418BEA}"/>
              </a:ext>
            </a:extLst>
          </p:cNvPr>
          <p:cNvSpPr txBox="1">
            <a:spLocks/>
          </p:cNvSpPr>
          <p:nvPr/>
        </p:nvSpPr>
        <p:spPr>
          <a:xfrm>
            <a:off x="5330004" y="1714391"/>
            <a:ext cx="6351952" cy="455612"/>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2000" b="1">
                <a:solidFill>
                  <a:schemeClr val="bg1"/>
                </a:solidFill>
              </a:rPr>
              <a:t>What are we proposing?</a:t>
            </a:r>
          </a:p>
        </p:txBody>
      </p:sp>
    </p:spTree>
    <p:extLst>
      <p:ext uri="{BB962C8B-B14F-4D97-AF65-F5344CB8AC3E}">
        <p14:creationId xmlns:p14="http://schemas.microsoft.com/office/powerpoint/2010/main" val="3871091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C6054-60F1-EF9D-BF78-09B93563809C}"/>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B5D35CC-D509-5A6C-63D8-81FBA4F12A18}"/>
              </a:ext>
            </a:extLst>
          </p:cNvPr>
          <p:cNvSpPr>
            <a:spLocks noGrp="1"/>
          </p:cNvSpPr>
          <p:nvPr>
            <p:ph type="sldNum" sz="quarter" idx="4"/>
          </p:nvPr>
        </p:nvSpPr>
        <p:spPr/>
        <p:txBody>
          <a:bodyPr/>
          <a:lstStyle/>
          <a:p>
            <a:fld id="{318356DC-334E-1146-8C47-B0DA3BCDFCC3}" type="slidenum">
              <a:rPr lang="en-US" smtClean="0"/>
              <a:pPr/>
              <a:t>25</a:t>
            </a:fld>
            <a:endParaRPr lang="en-US"/>
          </a:p>
        </p:txBody>
      </p:sp>
      <p:sp>
        <p:nvSpPr>
          <p:cNvPr id="15" name="Title 4">
            <a:extLst>
              <a:ext uri="{FF2B5EF4-FFF2-40B4-BE49-F238E27FC236}">
                <a16:creationId xmlns:a16="http://schemas.microsoft.com/office/drawing/2014/main" id="{0C3022F5-8E6B-0964-ADF9-48C642BAE662}"/>
              </a:ext>
            </a:extLst>
          </p:cNvPr>
          <p:cNvSpPr>
            <a:spLocks noGrp="1"/>
          </p:cNvSpPr>
          <p:nvPr>
            <p:ph type="title"/>
          </p:nvPr>
        </p:nvSpPr>
        <p:spPr>
          <a:xfrm>
            <a:off x="2506980" y="504000"/>
            <a:ext cx="9217081" cy="387798"/>
          </a:xfrm>
        </p:spPr>
        <p:txBody>
          <a:bodyPr/>
          <a:lstStyle/>
          <a:p>
            <a:r>
              <a:rPr lang="en-GB"/>
              <a:t>Why might a property not be able to meet the DHS?</a:t>
            </a:r>
          </a:p>
        </p:txBody>
      </p:sp>
      <p:graphicFrame>
        <p:nvGraphicFramePr>
          <p:cNvPr id="10" name="SmartArt Placeholder 8">
            <a:extLst>
              <a:ext uri="{FF2B5EF4-FFF2-40B4-BE49-F238E27FC236}">
                <a16:creationId xmlns:a16="http://schemas.microsoft.com/office/drawing/2014/main" id="{6B4F7CD4-4272-D94B-60E8-F00E5F5FE4C4}"/>
              </a:ext>
            </a:extLst>
          </p:cNvPr>
          <p:cNvGraphicFramePr>
            <a:graphicFrameLocks/>
          </p:cNvGraphicFramePr>
          <p:nvPr/>
        </p:nvGraphicFramePr>
        <p:xfrm>
          <a:off x="410457" y="2165311"/>
          <a:ext cx="4733043" cy="3628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 Placeholder 2">
            <a:extLst>
              <a:ext uri="{FF2B5EF4-FFF2-40B4-BE49-F238E27FC236}">
                <a16:creationId xmlns:a16="http://schemas.microsoft.com/office/drawing/2014/main" id="{C67D5530-F2FE-692F-6059-4C02C5F9890B}"/>
              </a:ext>
            </a:extLst>
          </p:cNvPr>
          <p:cNvSpPr txBox="1">
            <a:spLocks/>
          </p:cNvSpPr>
          <p:nvPr/>
        </p:nvSpPr>
        <p:spPr>
          <a:xfrm>
            <a:off x="6302671" y="1536409"/>
            <a:ext cx="5056086" cy="540030"/>
          </a:xfrm>
          <a:prstGeom prst="roundRect">
            <a:avLst/>
          </a:prstGeom>
          <a:solidFill>
            <a:schemeClr val="tx2"/>
          </a:solidFill>
        </p:spPr>
        <p:txBody>
          <a:bodyPr wrap="square" lIns="0" tIns="0" rIns="0" bIns="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en-US" sz="1800" kern="1200" dirty="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GB" sz="1600" b="1" kern="1200" dirty="0" smtClean="0">
                <a:solidFill>
                  <a:srgbClr val="01216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1600" b="1" kern="1200" dirty="0" smtClean="0">
                <a:solidFill>
                  <a:srgbClr val="01216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600" b="1" kern="1200" dirty="0" smtClean="0">
                <a:solidFill>
                  <a:srgbClr val="01216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b="1" kern="1200" dirty="0">
                <a:solidFill>
                  <a:srgbClr val="01216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2000" b="1"/>
              <a:t>Private Rented Sector</a:t>
            </a:r>
          </a:p>
          <a:p>
            <a:pPr>
              <a:lnSpc>
                <a:spcPct val="100000"/>
              </a:lnSpc>
              <a:spcBef>
                <a:spcPts val="0"/>
              </a:spcBef>
            </a:pPr>
            <a:r>
              <a:rPr lang="en-GB" sz="1000"/>
              <a:t>Failure to meet DHS enforced by </a:t>
            </a:r>
            <a:r>
              <a:rPr lang="en-GB" sz="1000" b="1"/>
              <a:t>local authorities</a:t>
            </a:r>
          </a:p>
        </p:txBody>
      </p:sp>
      <p:grpSp>
        <p:nvGrpSpPr>
          <p:cNvPr id="19" name="Group 18">
            <a:extLst>
              <a:ext uri="{FF2B5EF4-FFF2-40B4-BE49-F238E27FC236}">
                <a16:creationId xmlns:a16="http://schemas.microsoft.com/office/drawing/2014/main" id="{2756FB78-4BBB-3B53-D279-FEA2D30E5A5B}"/>
              </a:ext>
            </a:extLst>
          </p:cNvPr>
          <p:cNvGrpSpPr/>
          <p:nvPr/>
        </p:nvGrpSpPr>
        <p:grpSpPr>
          <a:xfrm>
            <a:off x="7810500" y="4769171"/>
            <a:ext cx="3455481" cy="1026000"/>
            <a:chOff x="7810500" y="4942318"/>
            <a:chExt cx="3455481" cy="1026000"/>
          </a:xfrm>
        </p:grpSpPr>
        <p:sp>
          <p:nvSpPr>
            <p:cNvPr id="69" name="Text Placeholder 8">
              <a:extLst>
                <a:ext uri="{FF2B5EF4-FFF2-40B4-BE49-F238E27FC236}">
                  <a16:creationId xmlns:a16="http://schemas.microsoft.com/office/drawing/2014/main" id="{98ED5290-FCAD-0C08-3DFB-D88F166D0DC7}"/>
                </a:ext>
              </a:extLst>
            </p:cNvPr>
            <p:cNvSpPr txBox="1">
              <a:spLocks/>
            </p:cNvSpPr>
            <p:nvPr/>
          </p:nvSpPr>
          <p:spPr>
            <a:xfrm>
              <a:off x="7810500" y="4942318"/>
              <a:ext cx="3455481" cy="1026000"/>
            </a:xfrm>
            <a:prstGeom prst="roundRect">
              <a:avLst/>
            </a:prstGeom>
            <a:solidFill>
              <a:schemeClr val="accent2">
                <a:lumMod val="90000"/>
                <a:lumOff val="10000"/>
              </a:schemeClr>
            </a:solidFill>
          </p:spPr>
          <p:txBody>
            <a:bodyPr lIns="827999" tIns="0" rIns="90000" bIns="0" anchor="ctr" anchorCtr="0"/>
            <a:lstStyle>
              <a:lvl1pPr marL="0" indent="0" algn="l" defTabSz="914400" rtl="0" eaLnBrk="1" latinLnBrk="0" hangingPunct="1">
                <a:lnSpc>
                  <a:spcPct val="95000"/>
                </a:lnSpc>
                <a:spcBef>
                  <a:spcPts val="0"/>
                </a:spcBef>
                <a:spcAft>
                  <a:spcPts val="600"/>
                </a:spcAft>
                <a:buFont typeface="Arial" panose="020B0604020202020204" pitchFamily="34" charset="0"/>
                <a:buNone/>
                <a:defRPr lang="en-GB" sz="1800" b="1" kern="1200" dirty="0" smtClean="0">
                  <a:solidFill>
                    <a:schemeClr val="bg1"/>
                  </a:solidFill>
                  <a:latin typeface="+mn-lt"/>
                  <a:ea typeface="+mn-ea"/>
                  <a:cs typeface="+mn-cs"/>
                </a:defRPr>
              </a:lvl1pPr>
              <a:lvl2pPr marL="284400" indent="-2844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0"/>
                </a:spcBef>
                <a:spcAft>
                  <a:spcPts val="60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FFFFFF"/>
                  </a:solidFill>
                  <a:effectLst/>
                  <a:uLnTx/>
                  <a:uFillTx/>
                  <a:latin typeface="Aptos" panose="02110004020202020204"/>
                  <a:ea typeface="+mn-ea"/>
                  <a:cs typeface="+mn-cs"/>
                </a:rPr>
                <a:t>Planning factors</a:t>
              </a:r>
            </a:p>
          </p:txBody>
        </p:sp>
        <p:pic>
          <p:nvPicPr>
            <p:cNvPr id="70" name="Picture Placeholder 20">
              <a:extLst>
                <a:ext uri="{FF2B5EF4-FFF2-40B4-BE49-F238E27FC236}">
                  <a16:creationId xmlns:a16="http://schemas.microsoft.com/office/drawing/2014/main" id="{C4E28AB0-372E-0C4F-9164-A87486511A5A}"/>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t="-11966" b="-11966"/>
            <a:stretch/>
          </p:blipFill>
          <p:spPr>
            <a:xfrm>
              <a:off x="7938908" y="5016114"/>
              <a:ext cx="708784" cy="878408"/>
            </a:xfrm>
            <a:prstGeom prst="rect">
              <a:avLst/>
            </a:prstGeom>
            <a:noFill/>
          </p:spPr>
        </p:pic>
      </p:grpSp>
      <p:grpSp>
        <p:nvGrpSpPr>
          <p:cNvPr id="20" name="Group 19">
            <a:extLst>
              <a:ext uri="{FF2B5EF4-FFF2-40B4-BE49-F238E27FC236}">
                <a16:creationId xmlns:a16="http://schemas.microsoft.com/office/drawing/2014/main" id="{56910C2F-C1BF-0A51-29D1-549461B3983A}"/>
              </a:ext>
            </a:extLst>
          </p:cNvPr>
          <p:cNvGrpSpPr/>
          <p:nvPr/>
        </p:nvGrpSpPr>
        <p:grpSpPr>
          <a:xfrm>
            <a:off x="7810500" y="3500957"/>
            <a:ext cx="3455481" cy="1026000"/>
            <a:chOff x="7810500" y="3591894"/>
            <a:chExt cx="3455481" cy="1026000"/>
          </a:xfrm>
        </p:grpSpPr>
        <p:sp>
          <p:nvSpPr>
            <p:cNvPr id="72" name="Text Placeholder 5">
              <a:extLst>
                <a:ext uri="{FF2B5EF4-FFF2-40B4-BE49-F238E27FC236}">
                  <a16:creationId xmlns:a16="http://schemas.microsoft.com/office/drawing/2014/main" id="{5B6E54A1-0886-0DB0-D45E-F819B8F00D52}"/>
                </a:ext>
              </a:extLst>
            </p:cNvPr>
            <p:cNvSpPr txBox="1">
              <a:spLocks/>
            </p:cNvSpPr>
            <p:nvPr/>
          </p:nvSpPr>
          <p:spPr>
            <a:xfrm>
              <a:off x="7810500" y="3591894"/>
              <a:ext cx="3455481" cy="1026000"/>
            </a:xfrm>
            <a:prstGeom prst="roundRect">
              <a:avLst/>
            </a:prstGeom>
            <a:solidFill>
              <a:schemeClr val="accent2">
                <a:lumMod val="90000"/>
                <a:lumOff val="10000"/>
              </a:schemeClr>
            </a:solidFill>
          </p:spPr>
          <p:txBody>
            <a:bodyPr lIns="827999" tIns="0" rIns="90000" bIns="0" anchor="ctr" anchorCtr="0"/>
            <a:lstStyle>
              <a:lvl1pPr marL="0" indent="0" algn="l" defTabSz="914400" rtl="0" eaLnBrk="1" latinLnBrk="0" hangingPunct="1">
                <a:lnSpc>
                  <a:spcPct val="95000"/>
                </a:lnSpc>
                <a:spcBef>
                  <a:spcPts val="0"/>
                </a:spcBef>
                <a:spcAft>
                  <a:spcPts val="600"/>
                </a:spcAft>
                <a:buFont typeface="Arial" panose="020B0604020202020204" pitchFamily="34" charset="0"/>
                <a:buNone/>
                <a:defRPr lang="en-GB" sz="1800" b="1" kern="1200" dirty="0" smtClean="0">
                  <a:solidFill>
                    <a:schemeClr val="bg1"/>
                  </a:solidFill>
                  <a:latin typeface="+mn-lt"/>
                  <a:ea typeface="+mn-ea"/>
                  <a:cs typeface="+mn-cs"/>
                </a:defRPr>
              </a:lvl1pPr>
              <a:lvl2pPr marL="284400" indent="-2844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0"/>
                </a:spcBef>
                <a:spcAft>
                  <a:spcPts val="60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FFFFFF"/>
                  </a:solidFill>
                  <a:effectLst/>
                  <a:uLnTx/>
                  <a:uFillTx/>
                  <a:latin typeface="Aptos" panose="02110004020202020204"/>
                  <a:ea typeface="+mn-ea"/>
                  <a:cs typeface="+mn-cs"/>
                </a:rPr>
                <a:t>Physical factors</a:t>
              </a:r>
            </a:p>
          </p:txBody>
        </p:sp>
        <p:pic>
          <p:nvPicPr>
            <p:cNvPr id="73" name="Picture Placeholder 16">
              <a:extLst>
                <a:ext uri="{FF2B5EF4-FFF2-40B4-BE49-F238E27FC236}">
                  <a16:creationId xmlns:a16="http://schemas.microsoft.com/office/drawing/2014/main" id="{7975692C-CFC9-F954-1351-BA7613212E69}"/>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t="-19402" b="-19402"/>
            <a:stretch/>
          </p:blipFill>
          <p:spPr>
            <a:xfrm>
              <a:off x="7938908" y="3662440"/>
              <a:ext cx="708784" cy="878408"/>
            </a:xfrm>
            <a:prstGeom prst="rect">
              <a:avLst/>
            </a:prstGeom>
            <a:noFill/>
          </p:spPr>
        </p:pic>
      </p:grpSp>
      <p:grpSp>
        <p:nvGrpSpPr>
          <p:cNvPr id="21" name="Group 20">
            <a:extLst>
              <a:ext uri="{FF2B5EF4-FFF2-40B4-BE49-F238E27FC236}">
                <a16:creationId xmlns:a16="http://schemas.microsoft.com/office/drawing/2014/main" id="{00E44D18-A8AC-CBD3-A7CE-0725E78F90DF}"/>
              </a:ext>
            </a:extLst>
          </p:cNvPr>
          <p:cNvGrpSpPr/>
          <p:nvPr/>
        </p:nvGrpSpPr>
        <p:grpSpPr>
          <a:xfrm>
            <a:off x="7810500" y="2261073"/>
            <a:ext cx="3455481" cy="1026000"/>
            <a:chOff x="7810500" y="2261073"/>
            <a:chExt cx="3455481" cy="1026000"/>
          </a:xfrm>
        </p:grpSpPr>
        <p:sp>
          <p:nvSpPr>
            <p:cNvPr id="75" name="Text Placeholder 2">
              <a:extLst>
                <a:ext uri="{FF2B5EF4-FFF2-40B4-BE49-F238E27FC236}">
                  <a16:creationId xmlns:a16="http://schemas.microsoft.com/office/drawing/2014/main" id="{7D347D42-EBD2-2FA3-4F08-018A7895C17F}"/>
                </a:ext>
              </a:extLst>
            </p:cNvPr>
            <p:cNvSpPr txBox="1">
              <a:spLocks/>
            </p:cNvSpPr>
            <p:nvPr/>
          </p:nvSpPr>
          <p:spPr>
            <a:xfrm>
              <a:off x="7810500" y="2261073"/>
              <a:ext cx="3455481" cy="1026000"/>
            </a:xfrm>
            <a:prstGeom prst="roundRect">
              <a:avLst/>
            </a:prstGeom>
            <a:solidFill>
              <a:schemeClr val="accent2">
                <a:lumMod val="90000"/>
                <a:lumOff val="10000"/>
              </a:schemeClr>
            </a:solidFill>
          </p:spPr>
          <p:txBody>
            <a:bodyPr lIns="827999" tIns="0" rIns="90000" bIns="0" anchor="ctr" anchorCtr="0"/>
            <a:lstStyle>
              <a:lvl1pPr marL="0" indent="0" algn="l" defTabSz="914400" rtl="0" eaLnBrk="1" latinLnBrk="0" hangingPunct="1">
                <a:lnSpc>
                  <a:spcPct val="95000"/>
                </a:lnSpc>
                <a:spcBef>
                  <a:spcPts val="0"/>
                </a:spcBef>
                <a:spcAft>
                  <a:spcPts val="600"/>
                </a:spcAft>
                <a:buFont typeface="Arial" panose="020B0604020202020204" pitchFamily="34" charset="0"/>
                <a:buNone/>
                <a:defRPr lang="en-GB" sz="1800" b="1" kern="1200" dirty="0" smtClean="0">
                  <a:solidFill>
                    <a:schemeClr val="bg1"/>
                  </a:solidFill>
                  <a:latin typeface="+mn-lt"/>
                  <a:ea typeface="+mn-ea"/>
                  <a:cs typeface="+mn-cs"/>
                </a:defRPr>
              </a:lvl1pPr>
              <a:lvl2pPr marL="284400" indent="-2844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0"/>
                </a:spcBef>
                <a:spcAft>
                  <a:spcPts val="60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FFFFFF"/>
                  </a:solidFill>
                  <a:effectLst/>
                  <a:uLnTx/>
                  <a:uFillTx/>
                  <a:latin typeface="Aptos" panose="02110004020202020204"/>
                  <a:ea typeface="+mn-ea"/>
                  <a:cs typeface="+mn-cs"/>
                </a:rPr>
                <a:t>Tenant refuses access</a:t>
              </a:r>
            </a:p>
          </p:txBody>
        </p:sp>
        <p:pic>
          <p:nvPicPr>
            <p:cNvPr id="76" name="Picture Placeholder 14">
              <a:extLst>
                <a:ext uri="{FF2B5EF4-FFF2-40B4-BE49-F238E27FC236}">
                  <a16:creationId xmlns:a16="http://schemas.microsoft.com/office/drawing/2014/main" id="{DBB9C786-FAEF-48EE-8C11-CDC8B3FF11B9}"/>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t="-46391" b="-46391"/>
            <a:stretch/>
          </p:blipFill>
          <p:spPr>
            <a:xfrm>
              <a:off x="7938908" y="2325138"/>
              <a:ext cx="708784" cy="878408"/>
            </a:xfrm>
            <a:prstGeom prst="rect">
              <a:avLst/>
            </a:prstGeom>
            <a:noFill/>
          </p:spPr>
        </p:pic>
      </p:grpSp>
      <p:sp>
        <p:nvSpPr>
          <p:cNvPr id="78" name="Text Placeholder 4">
            <a:extLst>
              <a:ext uri="{FF2B5EF4-FFF2-40B4-BE49-F238E27FC236}">
                <a16:creationId xmlns:a16="http://schemas.microsoft.com/office/drawing/2014/main" id="{89832E68-6811-5ADD-C82F-8251A55E7FBA}"/>
              </a:ext>
            </a:extLst>
          </p:cNvPr>
          <p:cNvSpPr txBox="1">
            <a:spLocks/>
          </p:cNvSpPr>
          <p:nvPr/>
        </p:nvSpPr>
        <p:spPr>
          <a:xfrm>
            <a:off x="6150667" y="2277544"/>
            <a:ext cx="1545533" cy="2816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t>LAs have </a:t>
            </a:r>
            <a:r>
              <a:rPr lang="en-US" sz="1400" b="1"/>
              <a:t>discretion</a:t>
            </a:r>
            <a:r>
              <a:rPr lang="en-US" sz="1400"/>
              <a:t> to consider the best course of action</a:t>
            </a:r>
          </a:p>
          <a:p>
            <a:r>
              <a:rPr lang="en-US" sz="1400"/>
              <a:t>This is in line with their current enforcement of the </a:t>
            </a:r>
            <a:r>
              <a:rPr lang="en-US" sz="1400" b="1"/>
              <a:t>Housing Act</a:t>
            </a:r>
            <a:r>
              <a:rPr lang="en-US" sz="1400"/>
              <a:t> 2004</a:t>
            </a:r>
          </a:p>
          <a:p>
            <a:r>
              <a:rPr lang="en-US" sz="1400"/>
              <a:t>Statutory guidance will set out </a:t>
            </a:r>
            <a:r>
              <a:rPr lang="en-US" sz="1400" b="1"/>
              <a:t>examples</a:t>
            </a:r>
          </a:p>
        </p:txBody>
      </p:sp>
      <p:sp>
        <p:nvSpPr>
          <p:cNvPr id="2" name="Rectangle: Rounded Corners 1">
            <a:extLst>
              <a:ext uri="{FF2B5EF4-FFF2-40B4-BE49-F238E27FC236}">
                <a16:creationId xmlns:a16="http://schemas.microsoft.com/office/drawing/2014/main" id="{693817FF-9550-95FB-CFBA-A7C3DAAA9FB3}"/>
              </a:ext>
            </a:extLst>
          </p:cNvPr>
          <p:cNvSpPr/>
          <p:nvPr/>
        </p:nvSpPr>
        <p:spPr>
          <a:xfrm>
            <a:off x="248935" y="6072837"/>
            <a:ext cx="11756071" cy="518781"/>
          </a:xfrm>
          <a:prstGeom prst="roundRect">
            <a:avLst/>
          </a:prstGeom>
          <a:noFill/>
          <a:ln w="38100">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793E117-3600-E9C0-04D0-988CE8FD7AAF}"/>
              </a:ext>
            </a:extLst>
          </p:cNvPr>
          <p:cNvSpPr txBox="1"/>
          <p:nvPr/>
        </p:nvSpPr>
        <p:spPr>
          <a:xfrm>
            <a:off x="355009" y="6112218"/>
            <a:ext cx="11553047" cy="400110"/>
          </a:xfrm>
          <a:prstGeom prst="rect">
            <a:avLst/>
          </a:prstGeom>
          <a:noFill/>
        </p:spPr>
        <p:txBody>
          <a:bodyPr wrap="square" rtlCol="0">
            <a:spAutoFit/>
          </a:bodyPr>
          <a:lstStyle/>
          <a:p>
            <a:r>
              <a:rPr lang="en-GB" sz="2000" b="1"/>
              <a:t>Question: </a:t>
            </a:r>
            <a:r>
              <a:rPr lang="en-GB" sz="2000"/>
              <a:t>Are these the right ways to address cases where it’s </a:t>
            </a:r>
            <a:r>
              <a:rPr lang="en-GB" sz="2000" b="1"/>
              <a:t>not possible </a:t>
            </a:r>
            <a:r>
              <a:rPr lang="en-GB" sz="2000"/>
              <a:t>to meet the DHS?</a:t>
            </a:r>
            <a:endParaRPr lang="en-GB" sz="2000" b="1"/>
          </a:p>
        </p:txBody>
      </p:sp>
      <p:sp>
        <p:nvSpPr>
          <p:cNvPr id="14" name="Text Placeholder 5">
            <a:extLst>
              <a:ext uri="{FF2B5EF4-FFF2-40B4-BE49-F238E27FC236}">
                <a16:creationId xmlns:a16="http://schemas.microsoft.com/office/drawing/2014/main" id="{9F3DCB0C-082D-5312-246B-571384607210}"/>
              </a:ext>
            </a:extLst>
          </p:cNvPr>
          <p:cNvSpPr txBox="1">
            <a:spLocks/>
          </p:cNvSpPr>
          <p:nvPr/>
        </p:nvSpPr>
        <p:spPr>
          <a:xfrm>
            <a:off x="-1488167" y="827972"/>
            <a:ext cx="11528628" cy="221599"/>
          </a:xfrm>
          <a:prstGeom prst="rect">
            <a:avLst/>
          </a:prstGeom>
        </p:spPr>
        <p:txBody>
          <a:bodyPr lIns="0" tIns="0" rIns="0" bIns="0">
            <a:noAutofit/>
          </a:bodyPr>
          <a:lstStyle>
            <a:lvl1pPr marL="0" indent="0" algn="r" defTabSz="914400" rtl="0" eaLnBrk="1" latinLnBrk="0" hangingPunct="1">
              <a:lnSpc>
                <a:spcPct val="90000"/>
              </a:lnSpc>
              <a:spcBef>
                <a:spcPts val="1000"/>
              </a:spcBef>
              <a:buFont typeface="Arial" panose="020B0604020202020204" pitchFamily="34" charset="0"/>
              <a:buNone/>
              <a:defRPr sz="1600" b="1" kern="1200">
                <a:solidFill>
                  <a:schemeClr val="bg2">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16" name="Text Placeholder 2">
            <a:extLst>
              <a:ext uri="{FF2B5EF4-FFF2-40B4-BE49-F238E27FC236}">
                <a16:creationId xmlns:a16="http://schemas.microsoft.com/office/drawing/2014/main" id="{1FF8A917-5F6B-A6ED-7BB6-5330512C45B8}"/>
              </a:ext>
            </a:extLst>
          </p:cNvPr>
          <p:cNvSpPr txBox="1">
            <a:spLocks/>
          </p:cNvSpPr>
          <p:nvPr/>
        </p:nvSpPr>
        <p:spPr>
          <a:xfrm>
            <a:off x="248935" y="1536409"/>
            <a:ext cx="5056086" cy="540030"/>
          </a:xfrm>
          <a:prstGeom prst="roundRect">
            <a:avLst/>
          </a:prstGeom>
          <a:solidFill>
            <a:schemeClr val="tx2"/>
          </a:solidFill>
        </p:spPr>
        <p:txBody>
          <a:bodyPr wrap="square" lIns="0" tIns="0" rIns="0" bIns="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en-US" sz="1800" kern="1200" dirty="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GB" sz="1600" b="1" kern="1200" dirty="0" smtClean="0">
                <a:solidFill>
                  <a:srgbClr val="01216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1600" b="1" kern="1200" dirty="0" smtClean="0">
                <a:solidFill>
                  <a:srgbClr val="01216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600" b="1" kern="1200" dirty="0" smtClean="0">
                <a:solidFill>
                  <a:srgbClr val="01216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b="1" kern="1200" dirty="0">
                <a:solidFill>
                  <a:srgbClr val="01216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2000" b="1"/>
              <a:t>Social Rented Sector</a:t>
            </a:r>
          </a:p>
          <a:p>
            <a:pPr>
              <a:lnSpc>
                <a:spcPct val="100000"/>
              </a:lnSpc>
              <a:spcBef>
                <a:spcPts val="0"/>
              </a:spcBef>
            </a:pPr>
            <a:r>
              <a:rPr lang="en-GB" sz="1000"/>
              <a:t>DHS implemented by the </a:t>
            </a:r>
            <a:r>
              <a:rPr lang="en-GB" sz="1000" b="1"/>
              <a:t>RSH</a:t>
            </a:r>
            <a:r>
              <a:rPr lang="en-GB" sz="1000"/>
              <a:t> through its consumer standards</a:t>
            </a:r>
          </a:p>
        </p:txBody>
      </p:sp>
      <p:sp>
        <p:nvSpPr>
          <p:cNvPr id="18" name="Text Placeholder 17">
            <a:extLst>
              <a:ext uri="{FF2B5EF4-FFF2-40B4-BE49-F238E27FC236}">
                <a16:creationId xmlns:a16="http://schemas.microsoft.com/office/drawing/2014/main" id="{3DA2B734-E062-83B6-457B-4BE10DDAA504}"/>
              </a:ext>
            </a:extLst>
          </p:cNvPr>
          <p:cNvSpPr>
            <a:spLocks noGrp="1"/>
          </p:cNvSpPr>
          <p:nvPr>
            <p:ph type="body" sz="quarter" idx="18"/>
          </p:nvPr>
        </p:nvSpPr>
        <p:spPr/>
        <p:txBody>
          <a:bodyPr/>
          <a:lstStyle/>
          <a:p>
            <a:r>
              <a:rPr lang="en-GB"/>
              <a:t>Exemptions will vary by tenure</a:t>
            </a:r>
            <a:endParaRPr lang="en-US"/>
          </a:p>
          <a:p>
            <a:endParaRPr lang="en-GB"/>
          </a:p>
        </p:txBody>
      </p:sp>
      <p:cxnSp>
        <p:nvCxnSpPr>
          <p:cNvPr id="22" name="Straight Connector 21">
            <a:extLst>
              <a:ext uri="{FF2B5EF4-FFF2-40B4-BE49-F238E27FC236}">
                <a16:creationId xmlns:a16="http://schemas.microsoft.com/office/drawing/2014/main" id="{2D5F8A59-7E1F-7E07-E52E-8276C818E274}"/>
              </a:ext>
            </a:extLst>
          </p:cNvPr>
          <p:cNvCxnSpPr>
            <a:cxnSpLocks/>
          </p:cNvCxnSpPr>
          <p:nvPr/>
        </p:nvCxnSpPr>
        <p:spPr>
          <a:xfrm>
            <a:off x="5854700" y="1592595"/>
            <a:ext cx="0" cy="4305285"/>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3375492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DF461-3465-E90B-E83F-69B98BABC9E8}"/>
            </a:ext>
          </a:extLst>
        </p:cNvPr>
        <p:cNvGrpSpPr/>
        <p:nvPr/>
      </p:nvGrpSpPr>
      <p:grpSpPr>
        <a:xfrm>
          <a:off x="0" y="0"/>
          <a:ext cx="0" cy="0"/>
          <a:chOff x="0" y="0"/>
          <a:chExt cx="0" cy="0"/>
        </a:xfrm>
      </p:grpSpPr>
      <p:sp>
        <p:nvSpPr>
          <p:cNvPr id="2" name="Title 9">
            <a:extLst>
              <a:ext uri="{FF2B5EF4-FFF2-40B4-BE49-F238E27FC236}">
                <a16:creationId xmlns:a16="http://schemas.microsoft.com/office/drawing/2014/main" id="{AF776804-67CF-B3AF-5A31-11B6B5D0986D}"/>
              </a:ext>
            </a:extLst>
          </p:cNvPr>
          <p:cNvSpPr txBox="1">
            <a:spLocks/>
          </p:cNvSpPr>
          <p:nvPr/>
        </p:nvSpPr>
        <p:spPr>
          <a:xfrm>
            <a:off x="1499226" y="3984038"/>
            <a:ext cx="9193547" cy="736490"/>
          </a:xfrm>
          <a:prstGeom prst="rect">
            <a:avLst/>
          </a:prstGeom>
        </p:spPr>
        <p:txBody>
          <a:bodyPr vert="horz" lIns="0" tIns="0" rIns="0" bIns="0" rtlCol="0" anchor="b" anchorCtr="0">
            <a:noAutofit/>
          </a:bodyPr>
          <a:lstStyle>
            <a:lvl1pPr algn="ctr" defTabSz="914400" rtl="0" eaLnBrk="1" latinLnBrk="0" hangingPunct="1">
              <a:lnSpc>
                <a:spcPct val="90000"/>
              </a:lnSpc>
              <a:spcBef>
                <a:spcPct val="0"/>
              </a:spcBef>
              <a:buNone/>
              <a:defRPr sz="6600" b="1" kern="1200">
                <a:solidFill>
                  <a:schemeClr val="bg1"/>
                </a:solidFill>
                <a:latin typeface="Arial" panose="020B0604020202020204" pitchFamily="34" charset="0"/>
                <a:ea typeface="+mj-ea"/>
                <a:cs typeface="Arial" panose="020B0604020202020204" pitchFamily="34" charset="0"/>
              </a:defRPr>
            </a:lvl1pPr>
          </a:lstStyle>
          <a:p>
            <a:r>
              <a:rPr lang="en-US" sz="3600">
                <a:cs typeface="Arial"/>
              </a:rPr>
              <a:t>Next Steps </a:t>
            </a:r>
            <a:endParaRPr lang="en-US"/>
          </a:p>
        </p:txBody>
      </p:sp>
    </p:spTree>
    <p:extLst>
      <p:ext uri="{BB962C8B-B14F-4D97-AF65-F5344CB8AC3E}">
        <p14:creationId xmlns:p14="http://schemas.microsoft.com/office/powerpoint/2010/main" val="2304701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780E81-1C69-4229-81D9-DC6617C279A0}"/>
              </a:ext>
            </a:extLst>
          </p:cNvPr>
          <p:cNvSpPr>
            <a:spLocks noGrp="1"/>
          </p:cNvSpPr>
          <p:nvPr>
            <p:ph type="body" sz="quarter" idx="13"/>
          </p:nvPr>
        </p:nvSpPr>
        <p:spPr>
          <a:xfrm>
            <a:off x="5687291" y="163513"/>
            <a:ext cx="6288809" cy="808037"/>
          </a:xfrm>
        </p:spPr>
        <p:txBody>
          <a:bodyPr>
            <a:normAutofit/>
          </a:bodyPr>
          <a:lstStyle/>
          <a:p>
            <a:r>
              <a:rPr lang="en-GB"/>
              <a:t>Next steps   </a:t>
            </a:r>
          </a:p>
        </p:txBody>
      </p:sp>
      <p:sp>
        <p:nvSpPr>
          <p:cNvPr id="21" name="Title 20">
            <a:extLst>
              <a:ext uri="{FF2B5EF4-FFF2-40B4-BE49-F238E27FC236}">
                <a16:creationId xmlns:a16="http://schemas.microsoft.com/office/drawing/2014/main" id="{FAA165CE-DCD4-4729-DDF9-A85A31C2AA42}"/>
              </a:ext>
            </a:extLst>
          </p:cNvPr>
          <p:cNvSpPr>
            <a:spLocks noGrp="1"/>
          </p:cNvSpPr>
          <p:nvPr>
            <p:ph type="title"/>
          </p:nvPr>
        </p:nvSpPr>
        <p:spPr>
          <a:xfrm>
            <a:off x="148813" y="934055"/>
            <a:ext cx="11894371" cy="256859"/>
          </a:xfrm>
        </p:spPr>
        <p:txBody>
          <a:bodyPr>
            <a:normAutofit fontScale="90000"/>
          </a:bodyPr>
          <a:lstStyle/>
          <a:p>
            <a:pPr algn="r"/>
            <a:r>
              <a:rPr lang="en-GB" sz="1800">
                <a:solidFill>
                  <a:schemeClr val="bg2">
                    <a:lumMod val="75000"/>
                  </a:schemeClr>
                </a:solidFill>
                <a:latin typeface="Arial"/>
                <a:ea typeface="+mn-ea"/>
                <a:cs typeface="Arial"/>
              </a:rPr>
              <a:t>Upcoming</a:t>
            </a:r>
            <a:r>
              <a:rPr lang="en-GB">
                <a:latin typeface="Arial"/>
                <a:cs typeface="Arial"/>
              </a:rPr>
              <a:t> </a:t>
            </a:r>
            <a:r>
              <a:rPr lang="en-GB" sz="1800">
                <a:solidFill>
                  <a:schemeClr val="bg2">
                    <a:lumMod val="75000"/>
                  </a:schemeClr>
                </a:solidFill>
                <a:latin typeface="Arial"/>
                <a:ea typeface="+mn-ea"/>
                <a:cs typeface="Arial"/>
              </a:rPr>
              <a:t>Activity</a:t>
            </a:r>
          </a:p>
        </p:txBody>
      </p:sp>
      <p:sp>
        <p:nvSpPr>
          <p:cNvPr id="3" name="Rectangle 2">
            <a:extLst>
              <a:ext uri="{FF2B5EF4-FFF2-40B4-BE49-F238E27FC236}">
                <a16:creationId xmlns:a16="http://schemas.microsoft.com/office/drawing/2014/main" id="{86A31B46-93B0-7077-50C1-53FD53E9DEF1}"/>
              </a:ext>
            </a:extLst>
          </p:cNvPr>
          <p:cNvSpPr/>
          <p:nvPr/>
        </p:nvSpPr>
        <p:spPr>
          <a:xfrm>
            <a:off x="483852" y="1625852"/>
            <a:ext cx="11224296" cy="181212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68000" rIns="91440" bIns="45720" rtlCol="0" anchor="t"/>
          <a:lstStyle/>
          <a:p>
            <a:pPr marL="285750" indent="-285750" fontAlgn="base">
              <a:spcBef>
                <a:spcPts val="500"/>
              </a:spcBef>
              <a:buSzPts val="1100"/>
              <a:buFont typeface="Arial" panose="020B0604020202020204" pitchFamily="34" charset="0"/>
              <a:buChar char="•"/>
            </a:pPr>
            <a:r>
              <a:rPr lang="en-GB" sz="1600">
                <a:solidFill>
                  <a:schemeClr val="tx1"/>
                </a:solidFill>
                <a:latin typeface="+mj-lt"/>
                <a:ea typeface="Times New Roman" panose="02020603050405020304" pitchFamily="18" charset="0"/>
              </a:rPr>
              <a:t>The </a:t>
            </a:r>
            <a:r>
              <a:rPr lang="en-GB" sz="1600">
                <a:solidFill>
                  <a:schemeClr val="tx1"/>
                </a:solidFill>
                <a:latin typeface="+mj-lt"/>
                <a:ea typeface="Times New Roman" panose="02020603050405020304" pitchFamily="18" charset="0"/>
                <a:hlinkClick r:id="rId2"/>
              </a:rPr>
              <a:t>DHS</a:t>
            </a:r>
            <a:r>
              <a:rPr lang="en-GB" sz="1600">
                <a:solidFill>
                  <a:schemeClr val="tx1"/>
                </a:solidFill>
                <a:latin typeface="+mj-lt"/>
                <a:ea typeface="Times New Roman" panose="02020603050405020304" pitchFamily="18" charset="0"/>
              </a:rPr>
              <a:t> and </a:t>
            </a:r>
            <a:r>
              <a:rPr lang="en-GB" sz="1600">
                <a:solidFill>
                  <a:schemeClr val="tx1"/>
                </a:solidFill>
                <a:latin typeface="+mj-lt"/>
                <a:ea typeface="Times New Roman" panose="02020603050405020304" pitchFamily="18" charset="0"/>
                <a:hlinkClick r:id="rId3"/>
              </a:rPr>
              <a:t>SRS MEES </a:t>
            </a:r>
            <a:r>
              <a:rPr lang="en-GB" sz="1600">
                <a:solidFill>
                  <a:schemeClr val="tx1"/>
                </a:solidFill>
                <a:latin typeface="+mj-lt"/>
                <a:ea typeface="Times New Roman" panose="02020603050405020304" pitchFamily="18" charset="0"/>
              </a:rPr>
              <a:t>consultations are currently live until 10 September. We could encourage you and those you represent to complete these before the deadline. </a:t>
            </a:r>
          </a:p>
          <a:p>
            <a:pPr marL="285750" lvl="0" indent="-285750" fontAlgn="base">
              <a:spcBef>
                <a:spcPts val="500"/>
              </a:spcBef>
              <a:buSzPts val="1100"/>
              <a:buFont typeface="Arial" panose="020B0604020202020204" pitchFamily="34" charset="0"/>
              <a:buChar char="•"/>
            </a:pPr>
            <a:r>
              <a:rPr lang="en-GB" sz="1600">
                <a:solidFill>
                  <a:schemeClr val="tx1"/>
                </a:solidFill>
                <a:latin typeface="+mj-lt"/>
                <a:ea typeface="Times New Roman" panose="02020603050405020304" pitchFamily="18" charset="0"/>
              </a:rPr>
              <a:t>We have committed to publishing an updated DHS and setting out SRS MEES by the end of the year</a:t>
            </a:r>
            <a:r>
              <a:rPr lang="en-GB" sz="1600">
                <a:solidFill>
                  <a:schemeClr val="tx1"/>
                </a:solidFill>
                <a:effectLst/>
                <a:latin typeface="+mj-lt"/>
                <a:ea typeface="Times New Roman" panose="02020603050405020304" pitchFamily="18" charset="0"/>
              </a:rPr>
              <a:t>. We will publish technical guidance and government responses to accompany these new standards.</a:t>
            </a:r>
            <a:endParaRPr lang="en-GB" sz="1600">
              <a:solidFill>
                <a:schemeClr val="tx1"/>
              </a:solidFill>
              <a:effectLst/>
              <a:latin typeface="+mj-lt"/>
              <a:ea typeface="Times New Roman" panose="02020603050405020304" pitchFamily="18" charset="0"/>
              <a:cs typeface="Arial"/>
            </a:endParaRPr>
          </a:p>
          <a:p>
            <a:pPr marL="285750" lvl="0" indent="-285750" fontAlgn="base">
              <a:spcBef>
                <a:spcPts val="500"/>
              </a:spcBef>
              <a:buSzPts val="1100"/>
              <a:buFont typeface="Arial" panose="020B0604020202020204" pitchFamily="34" charset="0"/>
              <a:buChar char="•"/>
            </a:pPr>
            <a:endParaRPr lang="en-GB" sz="1400">
              <a:solidFill>
                <a:schemeClr val="tx1"/>
              </a:solidFill>
              <a:ea typeface="+mn-lt"/>
              <a:cs typeface="+mn-lt"/>
            </a:endParaRPr>
          </a:p>
          <a:p>
            <a:pPr marL="285750" indent="-285750">
              <a:buFont typeface="Arial" panose="020B0604020202020204" pitchFamily="34" charset="0"/>
              <a:buChar char="•"/>
            </a:pPr>
            <a:endParaRPr lang="en-GB" sz="1400">
              <a:solidFill>
                <a:schemeClr val="tx1"/>
              </a:solidFill>
              <a:ea typeface="+mn-lt"/>
              <a:cs typeface="+mn-lt"/>
            </a:endParaRPr>
          </a:p>
          <a:p>
            <a:pPr lvl="0" fontAlgn="base">
              <a:spcBef>
                <a:spcPts val="500"/>
              </a:spcBef>
              <a:buSzPts val="1100"/>
            </a:pPr>
            <a:endParaRPr lang="en-GB" sz="1300">
              <a:solidFill>
                <a:schemeClr val="tx1"/>
              </a:solidFill>
              <a:effectLst/>
              <a:latin typeface="+mj-lt"/>
              <a:ea typeface="Times New Roman" panose="02020603050405020304" pitchFamily="18" charset="0"/>
              <a:cs typeface="Arial" panose="020B0604020202020204"/>
            </a:endParaRPr>
          </a:p>
          <a:p>
            <a:pPr marL="285750" lvl="0" indent="-285750" fontAlgn="base">
              <a:spcBef>
                <a:spcPts val="500"/>
              </a:spcBef>
              <a:buSzPts val="1100"/>
              <a:buFont typeface="Arial" panose="020B0604020202020204" pitchFamily="34" charset="0"/>
              <a:buChar char="•"/>
            </a:pPr>
            <a:endParaRPr lang="en-GB" sz="1600">
              <a:solidFill>
                <a:schemeClr val="tx1"/>
              </a:solidFill>
              <a:ea typeface="+mn-lt"/>
              <a:cs typeface="+mn-lt"/>
            </a:endParaRPr>
          </a:p>
        </p:txBody>
      </p:sp>
      <p:sp>
        <p:nvSpPr>
          <p:cNvPr id="20" name="Rectangle 19">
            <a:extLst>
              <a:ext uri="{FF2B5EF4-FFF2-40B4-BE49-F238E27FC236}">
                <a16:creationId xmlns:a16="http://schemas.microsoft.com/office/drawing/2014/main" id="{682BDB81-B4CC-7B54-C779-92C22C40B279}"/>
              </a:ext>
            </a:extLst>
          </p:cNvPr>
          <p:cNvSpPr/>
          <p:nvPr/>
        </p:nvSpPr>
        <p:spPr>
          <a:xfrm>
            <a:off x="483851" y="1625852"/>
            <a:ext cx="11224296" cy="3773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Arial" panose="020B0604020202020204" pitchFamily="34" charset="0"/>
                <a:cs typeface="Arial" panose="020B0604020202020204" pitchFamily="34" charset="0"/>
              </a:rPr>
              <a:t>Next Steps</a:t>
            </a:r>
          </a:p>
        </p:txBody>
      </p:sp>
      <p:sp>
        <p:nvSpPr>
          <p:cNvPr id="22" name="Oval 21">
            <a:extLst>
              <a:ext uri="{FF2B5EF4-FFF2-40B4-BE49-F238E27FC236}">
                <a16:creationId xmlns:a16="http://schemas.microsoft.com/office/drawing/2014/main" id="{27BE9647-ADF9-AF27-5B52-9658B2049C9D}"/>
              </a:ext>
            </a:extLst>
          </p:cNvPr>
          <p:cNvSpPr/>
          <p:nvPr/>
        </p:nvSpPr>
        <p:spPr>
          <a:xfrm>
            <a:off x="253392" y="1504604"/>
            <a:ext cx="540000" cy="540000"/>
          </a:xfrm>
          <a:prstGeom prst="ellipse">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088C05D-3A85-70CD-B652-D3EEE44A824B}"/>
              </a:ext>
            </a:extLst>
          </p:cNvPr>
          <p:cNvSpPr/>
          <p:nvPr/>
        </p:nvSpPr>
        <p:spPr>
          <a:xfrm>
            <a:off x="483852" y="4620031"/>
            <a:ext cx="11224295" cy="15606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68000" rIns="91440" bIns="45720" rtlCol="0" anchor="t"/>
          <a:lstStyle/>
          <a:p>
            <a:pPr lvl="0" fontAlgn="base">
              <a:spcBef>
                <a:spcPts val="500"/>
              </a:spcBef>
              <a:buSzPts val="1100"/>
            </a:pPr>
            <a:r>
              <a:rPr lang="en-GB" sz="1600">
                <a:solidFill>
                  <a:schemeClr val="tx1"/>
                </a:solidFill>
                <a:ea typeface="+mn-lt"/>
                <a:cs typeface="+mn-lt"/>
              </a:rPr>
              <a:t>If you would like a follow up conversation or to submit feedback, please contact us at:</a:t>
            </a:r>
            <a:br>
              <a:rPr lang="en-GB" sz="1400">
                <a:ea typeface="+mn-lt"/>
                <a:cs typeface="+mn-lt"/>
              </a:rPr>
            </a:br>
            <a:br>
              <a:rPr lang="en-GB" sz="1400">
                <a:ea typeface="+mn-lt"/>
                <a:cs typeface="+mn-lt"/>
              </a:rPr>
            </a:br>
            <a:r>
              <a:rPr lang="en-GB" u="sng">
                <a:solidFill>
                  <a:srgbClr val="0563C1"/>
                </a:solidFill>
                <a:latin typeface="Arial"/>
                <a:ea typeface="Calibri"/>
                <a:cs typeface="Arial"/>
                <a:hlinkClick r:id="rId4"/>
              </a:rPr>
              <a:t>DecentHomesReview@communities.gov.uk</a:t>
            </a:r>
            <a:r>
              <a:rPr lang="en-GB" u="sng">
                <a:solidFill>
                  <a:srgbClr val="0563C1"/>
                </a:solidFill>
                <a:latin typeface="Arial"/>
                <a:ea typeface="Calibri"/>
                <a:cs typeface="Arial"/>
              </a:rPr>
              <a:t> </a:t>
            </a:r>
            <a:endParaRPr lang="en-GB" sz="1400">
              <a:solidFill>
                <a:schemeClr val="accent6"/>
              </a:solidFill>
              <a:latin typeface="Arial"/>
              <a:ea typeface="Calibri"/>
              <a:cs typeface="Arial"/>
            </a:endParaRPr>
          </a:p>
          <a:p>
            <a:pPr>
              <a:spcBef>
                <a:spcPts val="500"/>
              </a:spcBef>
              <a:buSzPts val="1100"/>
            </a:pPr>
            <a:r>
              <a:rPr lang="en-GB" u="sng">
                <a:solidFill>
                  <a:srgbClr val="0563C1"/>
                </a:solidFill>
                <a:ea typeface="Calibri"/>
                <a:cs typeface="+mn-lt"/>
                <a:hlinkClick r:id="rId5"/>
              </a:rPr>
              <a:t>SRS.MEES@communities.gov.uk</a:t>
            </a:r>
            <a:endParaRPr lang="en-GB" u="sng">
              <a:solidFill>
                <a:srgbClr val="0563C1"/>
              </a:solidFill>
              <a:ea typeface="Calibri"/>
              <a:cs typeface="+mn-lt"/>
            </a:endParaRPr>
          </a:p>
          <a:p>
            <a:pPr marL="285750" lvl="0" indent="-285750">
              <a:buFont typeface="Arial" panose="020B0604020202020204" pitchFamily="34" charset="0"/>
              <a:buChar char="•"/>
            </a:pPr>
            <a:endParaRPr lang="en-GB" sz="1400">
              <a:solidFill>
                <a:schemeClr val="accent6"/>
              </a:solidFill>
              <a:effectLst/>
              <a:latin typeface="+mj-lt"/>
              <a:ea typeface="Times New Roman" panose="02020603050405020304" pitchFamily="18" charset="0"/>
              <a:cs typeface="Arial" panose="020B0604020202020204"/>
            </a:endParaRPr>
          </a:p>
          <a:p>
            <a:pPr lvl="0" fontAlgn="base">
              <a:spcBef>
                <a:spcPts val="500"/>
              </a:spcBef>
              <a:buSzPts val="1100"/>
            </a:pPr>
            <a:endParaRPr lang="en-GB" sz="1300">
              <a:solidFill>
                <a:schemeClr val="accent6"/>
              </a:solidFill>
              <a:ea typeface="+mn-lt"/>
              <a:cs typeface="+mn-lt"/>
            </a:endParaRPr>
          </a:p>
          <a:p>
            <a:pPr marL="285750" indent="-285750" fontAlgn="base">
              <a:spcBef>
                <a:spcPts val="500"/>
              </a:spcBef>
              <a:buSzPts val="1100"/>
              <a:buFont typeface="Arial" panose="020B0604020202020204" pitchFamily="34" charset="0"/>
              <a:buChar char="•"/>
            </a:pPr>
            <a:endParaRPr lang="en-GB" sz="1600">
              <a:solidFill>
                <a:schemeClr val="accent6"/>
              </a:solidFill>
              <a:ea typeface="+mn-lt"/>
              <a:cs typeface="+mn-lt"/>
            </a:endParaRPr>
          </a:p>
        </p:txBody>
      </p:sp>
      <p:sp>
        <p:nvSpPr>
          <p:cNvPr id="46" name="Rectangle 45">
            <a:extLst>
              <a:ext uri="{FF2B5EF4-FFF2-40B4-BE49-F238E27FC236}">
                <a16:creationId xmlns:a16="http://schemas.microsoft.com/office/drawing/2014/main" id="{130C8453-D922-8FEF-2BB3-83211968207E}"/>
              </a:ext>
            </a:extLst>
          </p:cNvPr>
          <p:cNvSpPr/>
          <p:nvPr/>
        </p:nvSpPr>
        <p:spPr>
          <a:xfrm>
            <a:off x="483852" y="4620030"/>
            <a:ext cx="11224296" cy="34663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Arial" panose="020B0604020202020204" pitchFamily="34" charset="0"/>
                <a:cs typeface="Arial" panose="020B0604020202020204" pitchFamily="34" charset="0"/>
              </a:rPr>
              <a:t>Contact</a:t>
            </a:r>
          </a:p>
        </p:txBody>
      </p:sp>
      <p:sp>
        <p:nvSpPr>
          <p:cNvPr id="48" name="Oval 47">
            <a:extLst>
              <a:ext uri="{FF2B5EF4-FFF2-40B4-BE49-F238E27FC236}">
                <a16:creationId xmlns:a16="http://schemas.microsoft.com/office/drawing/2014/main" id="{A5F165B4-A468-DACC-6A96-39D85BE6EB1A}"/>
              </a:ext>
            </a:extLst>
          </p:cNvPr>
          <p:cNvSpPr/>
          <p:nvPr/>
        </p:nvSpPr>
        <p:spPr>
          <a:xfrm>
            <a:off x="234215" y="4511035"/>
            <a:ext cx="540000" cy="540000"/>
          </a:xfrm>
          <a:prstGeom prst="ellipse">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Envelope with solid fill">
            <a:extLst>
              <a:ext uri="{FF2B5EF4-FFF2-40B4-BE49-F238E27FC236}">
                <a16:creationId xmlns:a16="http://schemas.microsoft.com/office/drawing/2014/main" id="{AAC5566B-51D8-33C9-3740-C7720E88FF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4579" y="4531399"/>
            <a:ext cx="499272" cy="499272"/>
          </a:xfrm>
          <a:prstGeom prst="rect">
            <a:avLst/>
          </a:prstGeom>
        </p:spPr>
      </p:pic>
      <p:pic>
        <p:nvPicPr>
          <p:cNvPr id="8" name="Graphic 7" descr="Checklist with solid fill">
            <a:extLst>
              <a:ext uri="{FF2B5EF4-FFF2-40B4-BE49-F238E27FC236}">
                <a16:creationId xmlns:a16="http://schemas.microsoft.com/office/drawing/2014/main" id="{C5894AC3-CCDA-7C7B-EA3E-771D9EF97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8505" y="1546004"/>
            <a:ext cx="457200" cy="457200"/>
          </a:xfrm>
          <a:prstGeom prst="rect">
            <a:avLst/>
          </a:prstGeom>
        </p:spPr>
      </p:pic>
      <p:cxnSp>
        <p:nvCxnSpPr>
          <p:cNvPr id="6" name="Straight Connector 5">
            <a:extLst>
              <a:ext uri="{FF2B5EF4-FFF2-40B4-BE49-F238E27FC236}">
                <a16:creationId xmlns:a16="http://schemas.microsoft.com/office/drawing/2014/main" id="{497510A7-998C-7B68-2A42-64367242E5A0}"/>
              </a:ext>
            </a:extLst>
          </p:cNvPr>
          <p:cNvCxnSpPr>
            <a:cxnSpLocks/>
          </p:cNvCxnSpPr>
          <p:nvPr/>
        </p:nvCxnSpPr>
        <p:spPr>
          <a:xfrm>
            <a:off x="234215" y="1381112"/>
            <a:ext cx="11741885" cy="0"/>
          </a:xfrm>
          <a:prstGeom prst="line">
            <a:avLst/>
          </a:prstGeom>
          <a:ln w="412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68581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alpha val="5000"/>
          </a:srgb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EDBE53B-3310-FF31-95F8-E81691FAB66E}"/>
              </a:ext>
            </a:extLst>
          </p:cNvPr>
          <p:cNvSpPr>
            <a:spLocks noGrp="1" noRot="1" noMove="1" noResize="1" noEditPoints="1" noAdjustHandles="1" noChangeArrowheads="1" noChangeShapeType="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7591-1A0A-4FF5-9247-8C166AD5C249}" type="slidenum">
              <a:rPr kumimoji="0" lang="en-GB" sz="1200" b="0" i="0" u="none" strike="noStrike" kern="1200" cap="none" spc="0" normalizeH="0" baseline="0" noProof="0" smtClean="0">
                <a:ln>
                  <a:noFill/>
                </a:ln>
                <a:solidFill>
                  <a:srgbClr val="E5E5E5">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srgbClr val="E5E5E5">
                  <a:lumMod val="75000"/>
                </a:srgbClr>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372F7471-1ED5-55C9-9750-E5ED30306C7C}"/>
              </a:ext>
            </a:extLst>
          </p:cNvPr>
          <p:cNvSpPr>
            <a:spLocks noGrp="1" noRot="1" noMove="1" noResize="1" noEditPoints="1" noAdjustHandles="1" noChangeArrowheads="1" noChangeShapeType="1"/>
          </p:cNvSpPr>
          <p:nvPr>
            <p:ph type="title"/>
          </p:nvPr>
        </p:nvSpPr>
        <p:spPr/>
        <p:txBody>
          <a:bodyPr/>
          <a:lstStyle/>
          <a:p>
            <a:r>
              <a:rPr lang="en-US"/>
              <a:t>Welcome</a:t>
            </a:r>
          </a:p>
        </p:txBody>
      </p:sp>
      <p:sp>
        <p:nvSpPr>
          <p:cNvPr id="5" name="Rectangle 4">
            <a:extLst>
              <a:ext uri="{FF2B5EF4-FFF2-40B4-BE49-F238E27FC236}">
                <a16:creationId xmlns:a16="http://schemas.microsoft.com/office/drawing/2014/main" id="{90B454BF-0E8A-9F5F-5527-FCA8296E7CB4}"/>
              </a:ext>
            </a:extLst>
          </p:cNvPr>
          <p:cNvSpPr/>
          <p:nvPr/>
        </p:nvSpPr>
        <p:spPr>
          <a:xfrm>
            <a:off x="311574" y="1618933"/>
            <a:ext cx="11568852" cy="2303710"/>
          </a:xfrm>
          <a:prstGeom prst="rect">
            <a:avLst/>
          </a:prstGeom>
          <a:noFill/>
          <a:ln w="12700" cap="flat" cmpd="sng" algn="ctr">
            <a:solidFill>
              <a:sysClr val="window" lastClr="FFFFFF">
                <a:lumMod val="85000"/>
              </a:sysClr>
            </a:solidFill>
            <a:prstDash val="solid"/>
            <a:miter lim="800000"/>
          </a:ln>
          <a:effectLst/>
        </p:spPr>
        <p:txBody>
          <a:bodyPr lIns="91440" tIns="45720" rIns="91440" bIns="4572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u="none" strike="noStrike" kern="0" cap="none" spc="0" normalizeH="0" baseline="0" noProof="0">
                <a:ln>
                  <a:noFill/>
                </a:ln>
                <a:solidFill>
                  <a:srgbClr val="060606"/>
                </a:solidFill>
                <a:effectLst/>
                <a:uLnTx/>
                <a:uFillTx/>
                <a:ea typeface="+mn-ea"/>
                <a:cs typeface="+mn-cs"/>
              </a:rPr>
              <a:t>Welcome to the Decent Homes Standard Review </a:t>
            </a:r>
            <a:r>
              <a:rPr lang="en-GB" sz="1400" b="1" kern="0">
                <a:solidFill>
                  <a:srgbClr val="060606"/>
                </a:solidFill>
              </a:rPr>
              <a:t>Webinar</a:t>
            </a:r>
          </a:p>
          <a:p>
            <a:pPr>
              <a:defRPr/>
            </a:pPr>
            <a:endParaRPr lang="en-GB" sz="1400" kern="0">
              <a:solidFill>
                <a:srgbClr val="060606"/>
              </a:solidFill>
            </a:endParaRPr>
          </a:p>
          <a:p>
            <a:pPr>
              <a:defRPr/>
            </a:pPr>
            <a:endParaRPr lang="en-GB" sz="1400" kern="0">
              <a:solidFill>
                <a:srgbClr val="060606"/>
              </a:solidFill>
              <a:cs typeface="Arial"/>
            </a:endParaRPr>
          </a:p>
          <a:p>
            <a:pPr>
              <a:defRPr/>
            </a:pPr>
            <a:endParaRPr lang="en-GB" sz="1400" kern="0">
              <a:solidFill>
                <a:srgbClr val="060606"/>
              </a:solidFill>
              <a:cs typeface="Arial"/>
            </a:endParaRPr>
          </a:p>
        </p:txBody>
      </p:sp>
      <p:sp>
        <p:nvSpPr>
          <p:cNvPr id="6" name="Rectangle 5">
            <a:extLst>
              <a:ext uri="{FF2B5EF4-FFF2-40B4-BE49-F238E27FC236}">
                <a16:creationId xmlns:a16="http://schemas.microsoft.com/office/drawing/2014/main" id="{C28E0F69-FF62-A4E7-FDD8-A1D67A6B2D84}"/>
              </a:ext>
            </a:extLst>
          </p:cNvPr>
          <p:cNvSpPr/>
          <p:nvPr/>
        </p:nvSpPr>
        <p:spPr>
          <a:xfrm>
            <a:off x="311574" y="3955473"/>
            <a:ext cx="11502739" cy="1935117"/>
          </a:xfrm>
          <a:prstGeom prst="rect">
            <a:avLst/>
          </a:prstGeom>
          <a:solidFill>
            <a:schemeClr val="tx2"/>
          </a:solidFill>
          <a:ln w="12700" cap="flat" cmpd="sng" algn="ctr">
            <a:solidFill>
              <a:sysClr val="window" lastClr="FFFFFF">
                <a:lumMod val="85000"/>
              </a:sysClr>
            </a:solidFill>
            <a:prstDash val="solid"/>
            <a:miter lim="800000"/>
          </a:ln>
          <a:effectLst/>
        </p:spPr>
        <p:txBody>
          <a:bodyPr lIns="91440" tIns="45720" rIns="91440" bIns="45720" rtlCol="0" anchor="t"/>
          <a:lstStyle/>
          <a:p>
            <a:pPr>
              <a:defRPr/>
            </a:pPr>
            <a:r>
              <a:rPr lang="en-GB" sz="1400" b="1" kern="0">
                <a:solidFill>
                  <a:schemeClr val="bg1"/>
                </a:solidFill>
                <a:cs typeface="Arial"/>
              </a:rPr>
              <a:t>Aims</a:t>
            </a:r>
          </a:p>
          <a:p>
            <a:pPr>
              <a:defRPr/>
            </a:pPr>
            <a:endParaRPr lang="en-GB" sz="1400" kern="0">
              <a:solidFill>
                <a:schemeClr val="bg1"/>
              </a:solidFill>
              <a:cs typeface="Arial"/>
            </a:endParaRPr>
          </a:p>
          <a:p>
            <a:pPr>
              <a:defRPr/>
            </a:pPr>
            <a:r>
              <a:rPr lang="en-GB" sz="1400" kern="0">
                <a:solidFill>
                  <a:schemeClr val="bg1"/>
                </a:solidFill>
                <a:cs typeface="Arial"/>
              </a:rPr>
              <a:t>The aim of today's session is to take you through the main proposals within the consultations for reforming the Decent Homes Standard and introducing Minimum Energy Efficiency Standard into the SRS.  We will then be interested in hearing any views you may have on the proposals.   </a:t>
            </a:r>
          </a:p>
          <a:p>
            <a:pPr>
              <a:defRPr/>
            </a:pPr>
            <a:endParaRPr lang="en-GB" sz="1400" kern="0">
              <a:solidFill>
                <a:schemeClr val="bg1"/>
              </a:solidFill>
              <a:cs typeface="Arial"/>
            </a:endParaRPr>
          </a:p>
          <a:p>
            <a:pPr>
              <a:defRPr/>
            </a:pPr>
            <a:r>
              <a:rPr lang="en-GB" sz="1400" kern="0">
                <a:solidFill>
                  <a:schemeClr val="bg1"/>
                </a:solidFill>
                <a:cs typeface="Arial"/>
              </a:rPr>
              <a:t>The link to the DHS consultation is here: </a:t>
            </a:r>
            <a:r>
              <a:rPr lang="en-GB" sz="1400">
                <a:hlinkClick r:id="rId3"/>
              </a:rPr>
              <a:t>Consultation on a reformed Decent Homes Standard for social and privately rented homes - GOV.UK</a:t>
            </a:r>
            <a:endParaRPr lang="en-GB" sz="1400"/>
          </a:p>
          <a:p>
            <a:pPr>
              <a:defRPr/>
            </a:pPr>
            <a:endParaRPr lang="en-GB" sz="1400" kern="0">
              <a:solidFill>
                <a:srgbClr val="060606"/>
              </a:solidFill>
              <a:cs typeface="Arial"/>
            </a:endParaRPr>
          </a:p>
          <a:p>
            <a:pPr>
              <a:defRPr/>
            </a:pPr>
            <a:r>
              <a:rPr lang="en-GB" sz="1400" kern="0">
                <a:solidFill>
                  <a:schemeClr val="bg1"/>
                </a:solidFill>
                <a:cs typeface="Arial"/>
              </a:rPr>
              <a:t>The link to the SRS MEES consultation is here: </a:t>
            </a:r>
            <a:r>
              <a:rPr lang="en-GB" sz="1400">
                <a:hlinkClick r:id="rId4"/>
              </a:rPr>
              <a:t>​​Improving the Energy Efficiency of Socially Rented Homes in England - GOV.UK</a:t>
            </a:r>
            <a:endParaRPr lang="en-GB" sz="1400" kern="0">
              <a:solidFill>
                <a:schemeClr val="bg1"/>
              </a:solidFill>
              <a:cs typeface="Arial"/>
            </a:endParaRPr>
          </a:p>
          <a:p>
            <a:pPr>
              <a:defRPr/>
            </a:pPr>
            <a:endParaRPr lang="en-GB" sz="1400" kern="0">
              <a:solidFill>
                <a:srgbClr val="060606"/>
              </a:solidFill>
              <a:cs typeface="Arial"/>
            </a:endParaRPr>
          </a:p>
        </p:txBody>
      </p:sp>
      <p:sp>
        <p:nvSpPr>
          <p:cNvPr id="7" name="TextBox 11">
            <a:extLst>
              <a:ext uri="{FF2B5EF4-FFF2-40B4-BE49-F238E27FC236}">
                <a16:creationId xmlns:a16="http://schemas.microsoft.com/office/drawing/2014/main" id="{6FE0286F-591E-4959-7C82-7CAC3830D98F}"/>
              </a:ext>
            </a:extLst>
          </p:cNvPr>
          <p:cNvSpPr txBox="1"/>
          <p:nvPr/>
        </p:nvSpPr>
        <p:spPr>
          <a:xfrm>
            <a:off x="397651" y="1947168"/>
            <a:ext cx="11416662" cy="146815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spcAft>
                <a:spcPts val="600"/>
              </a:spcAft>
              <a:buFont typeface="Arial" panose="020B0604020202020204" pitchFamily="34" charset="0"/>
              <a:buChar char="•"/>
            </a:pPr>
            <a:r>
              <a:rPr lang="en-GB" sz="1400" b="1"/>
              <a:t>Nov 2020  	Social Housing White Paper </a:t>
            </a:r>
            <a:r>
              <a:rPr lang="en-GB" sz="1400"/>
              <a:t>commits to reviewing the Decent Homes Standard </a:t>
            </a:r>
          </a:p>
          <a:p>
            <a:pPr marL="285750" indent="-285750">
              <a:spcAft>
                <a:spcPts val="600"/>
              </a:spcAft>
              <a:buFont typeface="Arial" panose="020B0604020202020204" pitchFamily="34" charset="0"/>
              <a:buChar char="•"/>
            </a:pPr>
            <a:r>
              <a:rPr lang="en-GB" sz="1400" b="1"/>
              <a:t>Feb 2021  	Part 1 </a:t>
            </a:r>
            <a:r>
              <a:rPr lang="en-GB" sz="1400"/>
              <a:t>explores the case for change and possible updates with senior SRS stakeholders</a:t>
            </a:r>
          </a:p>
          <a:p>
            <a:pPr marL="285750" indent="-285750">
              <a:lnSpc>
                <a:spcPct val="150000"/>
              </a:lnSpc>
              <a:spcAft>
                <a:spcPts val="600"/>
              </a:spcAft>
              <a:buFont typeface="Arial" panose="020B0604020202020204" pitchFamily="34" charset="0"/>
              <a:buChar char="•"/>
            </a:pPr>
            <a:r>
              <a:rPr lang="en-GB" sz="1400" b="1"/>
              <a:t>Sept 2022 	</a:t>
            </a:r>
            <a:r>
              <a:rPr lang="en-GB" sz="1400"/>
              <a:t>Consultation launches on extending the Decent Homes Standard to </a:t>
            </a:r>
            <a:r>
              <a:rPr lang="en-GB" sz="1400" b="1"/>
              <a:t>privately rented homes</a:t>
            </a:r>
          </a:p>
          <a:p>
            <a:pPr marL="285750" indent="-285750">
              <a:lnSpc>
                <a:spcPct val="150000"/>
              </a:lnSpc>
              <a:spcAft>
                <a:spcPts val="600"/>
              </a:spcAft>
              <a:buFont typeface="Arial" panose="020B0604020202020204" pitchFamily="34" charset="0"/>
              <a:buChar char="•"/>
            </a:pPr>
            <a:r>
              <a:rPr lang="en-GB" sz="1400" b="1"/>
              <a:t>Spring 2023 	Part 2</a:t>
            </a:r>
            <a:r>
              <a:rPr lang="en-GB" sz="1400"/>
              <a:t> examines specific changes with members of the SRS and PRS</a:t>
            </a:r>
          </a:p>
        </p:txBody>
      </p:sp>
    </p:spTree>
    <p:extLst>
      <p:ext uri="{BB962C8B-B14F-4D97-AF65-F5344CB8AC3E}">
        <p14:creationId xmlns:p14="http://schemas.microsoft.com/office/powerpoint/2010/main" val="272931306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alpha val="5000"/>
          </a:srgbClr>
        </a:solidFill>
        <a:effectLst/>
      </p:bgPr>
    </p:bg>
    <p:spTree>
      <p:nvGrpSpPr>
        <p:cNvPr id="1" name="">
          <a:extLst>
            <a:ext uri="{FF2B5EF4-FFF2-40B4-BE49-F238E27FC236}">
              <a16:creationId xmlns:a16="http://schemas.microsoft.com/office/drawing/2014/main" id="{4923CDB2-D72A-366D-1B1F-64707373E7D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ECA5FE-F646-E451-B7A5-0B39FD005AB4}"/>
              </a:ext>
            </a:extLst>
          </p:cNvPr>
          <p:cNvSpPr>
            <a:spLocks noGrp="1" noRot="1" noMove="1" noResize="1" noEditPoints="1" noAdjustHandles="1" noChangeArrowheads="1" noChangeShapeType="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7591-1A0A-4FF5-9247-8C166AD5C249}" type="slidenum">
              <a:rPr kumimoji="0" lang="en-GB" sz="1200" b="0" i="0" u="none" strike="noStrike" kern="1200" cap="none" spc="0" normalizeH="0" baseline="0" noProof="0" smtClean="0">
                <a:ln>
                  <a:noFill/>
                </a:ln>
                <a:solidFill>
                  <a:srgbClr val="E5E5E5">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E5E5E5">
                  <a:lumMod val="75000"/>
                </a:srgbClr>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704FB5BE-4397-3CF3-DC99-8E78D87A45CF}"/>
              </a:ext>
            </a:extLst>
          </p:cNvPr>
          <p:cNvSpPr>
            <a:spLocks noGrp="1" noRot="1" noMove="1" noResize="1" noEditPoints="1" noAdjustHandles="1" noChangeArrowheads="1" noChangeShapeType="1"/>
          </p:cNvSpPr>
          <p:nvPr>
            <p:ph type="title"/>
          </p:nvPr>
        </p:nvSpPr>
        <p:spPr/>
        <p:txBody>
          <a:bodyPr/>
          <a:lstStyle/>
          <a:p>
            <a:r>
              <a:rPr lang="en-US"/>
              <a:t>What is the Decent Homes Standard? </a:t>
            </a:r>
          </a:p>
        </p:txBody>
      </p:sp>
      <p:sp>
        <p:nvSpPr>
          <p:cNvPr id="4" name="Title 3">
            <a:extLst>
              <a:ext uri="{FF2B5EF4-FFF2-40B4-BE49-F238E27FC236}">
                <a16:creationId xmlns:a16="http://schemas.microsoft.com/office/drawing/2014/main" id="{822FAFBD-05E3-B807-9788-760E8F74D6FC}"/>
              </a:ext>
            </a:extLst>
          </p:cNvPr>
          <p:cNvSpPr txBox="1">
            <a:spLocks/>
          </p:cNvSpPr>
          <p:nvPr/>
        </p:nvSpPr>
        <p:spPr>
          <a:xfrm>
            <a:off x="-97935" y="1021918"/>
            <a:ext cx="11894371" cy="256859"/>
          </a:xfrm>
          <a:prstGeom prst="rect">
            <a:avLst/>
          </a:prstGeom>
        </p:spPr>
        <p:txBody>
          <a:bodyPr vert="horz" wrap="square" lIns="0" tIns="0" rIns="0" bIns="0" rtlCol="0" anchor="b" anchorCtr="0">
            <a:normAutofit fontScale="97500"/>
          </a:bodyPr>
          <a:lstStyle>
            <a:lvl1pPr algn="r" defTabSz="914400" rtl="0" eaLnBrk="1" latinLnBrk="0" hangingPunct="1">
              <a:lnSpc>
                <a:spcPct val="9000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a:lstStyle>
          <a:p>
            <a:r>
              <a:rPr lang="en-GB" sz="1400"/>
              <a:t>The DHS is the minimum standard for physical decency that social homes are required to meet </a:t>
            </a:r>
          </a:p>
        </p:txBody>
      </p:sp>
      <p:sp>
        <p:nvSpPr>
          <p:cNvPr id="8" name="Rectangle 7">
            <a:extLst>
              <a:ext uri="{FF2B5EF4-FFF2-40B4-BE49-F238E27FC236}">
                <a16:creationId xmlns:a16="http://schemas.microsoft.com/office/drawing/2014/main" id="{5774214D-C293-378E-D757-4A0B9BA278DD}"/>
              </a:ext>
            </a:extLst>
          </p:cNvPr>
          <p:cNvSpPr/>
          <p:nvPr/>
        </p:nvSpPr>
        <p:spPr>
          <a:xfrm>
            <a:off x="270934" y="1671789"/>
            <a:ext cx="5337386" cy="346663"/>
          </a:xfrm>
          <a:prstGeom prst="rect">
            <a:avLst/>
          </a:prstGeom>
          <a:solidFill>
            <a:schemeClr val="tx2"/>
          </a:solidFill>
          <a:ln>
            <a:solidFill>
              <a:srgbClr val="062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latin typeface="Arial" panose="020B0604020202020204" pitchFamily="34" charset="0"/>
                <a:cs typeface="Arial" panose="020B0604020202020204" pitchFamily="34" charset="0"/>
              </a:rPr>
              <a:t>Overview of the DHS</a:t>
            </a:r>
          </a:p>
        </p:txBody>
      </p:sp>
      <p:sp>
        <p:nvSpPr>
          <p:cNvPr id="9" name="Rectangle 8">
            <a:extLst>
              <a:ext uri="{FF2B5EF4-FFF2-40B4-BE49-F238E27FC236}">
                <a16:creationId xmlns:a16="http://schemas.microsoft.com/office/drawing/2014/main" id="{F96CEDA2-548A-D983-BB1A-93BF3BDEA6F8}"/>
              </a:ext>
            </a:extLst>
          </p:cNvPr>
          <p:cNvSpPr/>
          <p:nvPr/>
        </p:nvSpPr>
        <p:spPr>
          <a:xfrm>
            <a:off x="345440" y="2118483"/>
            <a:ext cx="5262880" cy="393010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68000" rIns="91440" bIns="45720" rtlCol="0" anchor="t"/>
          <a:lstStyle/>
          <a:p>
            <a:pPr marL="342900" indent="-342900">
              <a:spcAft>
                <a:spcPts val="600"/>
              </a:spcAft>
              <a:buFont typeface="Arial" panose="020B0604020202020204" pitchFamily="34" charset="0"/>
              <a:buChar char="•"/>
            </a:pPr>
            <a:r>
              <a:rPr lang="en-GB" sz="1300">
                <a:solidFill>
                  <a:schemeClr val="tx1"/>
                </a:solidFill>
              </a:rPr>
              <a:t>The Decent Homes Standard was first published in 2001 and updated again in 2006.</a:t>
            </a:r>
          </a:p>
          <a:p>
            <a:pPr marL="342900" indent="-342900">
              <a:spcAft>
                <a:spcPts val="600"/>
              </a:spcAft>
              <a:buFont typeface="Arial" panose="020B0604020202020204" pitchFamily="34" charset="0"/>
              <a:buChar char="•"/>
            </a:pPr>
            <a:r>
              <a:rPr lang="en-GB" sz="1300">
                <a:solidFill>
                  <a:schemeClr val="tx1"/>
                </a:solidFill>
              </a:rPr>
              <a:t>The DHS sets the minimum standard to which all SRS properties (HA-owned and LA-owned) are to be held to.</a:t>
            </a:r>
            <a:endParaRPr lang="en-GB" sz="1300">
              <a:solidFill>
                <a:schemeClr val="tx1"/>
              </a:solidFill>
              <a:cs typeface="Arial"/>
            </a:endParaRPr>
          </a:p>
          <a:p>
            <a:pPr marL="342900" indent="-342900">
              <a:spcAft>
                <a:spcPts val="600"/>
              </a:spcAft>
              <a:buFont typeface="Arial" panose="020B0604020202020204" pitchFamily="34" charset="0"/>
              <a:buChar char="•"/>
            </a:pPr>
            <a:r>
              <a:rPr lang="en-GB" sz="1300">
                <a:solidFill>
                  <a:schemeClr val="tx1"/>
                </a:solidFill>
              </a:rPr>
              <a:t>There are four criteria that make up the DHS (see table opposite).</a:t>
            </a:r>
            <a:endParaRPr lang="en-GB" sz="1300">
              <a:solidFill>
                <a:schemeClr val="tx1"/>
              </a:solidFill>
              <a:cs typeface="Arial"/>
            </a:endParaRPr>
          </a:p>
          <a:p>
            <a:pPr marL="342900" indent="-342900">
              <a:spcAft>
                <a:spcPts val="600"/>
              </a:spcAft>
              <a:buFont typeface="Arial" panose="020B0604020202020204" pitchFamily="34" charset="0"/>
              <a:buChar char="•"/>
            </a:pPr>
            <a:r>
              <a:rPr lang="en-GB" sz="1300">
                <a:solidFill>
                  <a:schemeClr val="tx1"/>
                </a:solidFill>
              </a:rPr>
              <a:t>In 2006 the DHS was updated, introducing the requirement for homes to be free from the most dangerous ‘category 1’ hazards, assessed using the Housing Health and Safety Rating System (HHSRS). The HHSRS does not set a minimum standard, but instead assesses and categorises hazards in residential premises by seriousness.</a:t>
            </a:r>
            <a:endParaRPr lang="en-GB" sz="1300">
              <a:solidFill>
                <a:schemeClr val="tx1"/>
              </a:solidFill>
              <a:cs typeface="Arial"/>
            </a:endParaRPr>
          </a:p>
          <a:p>
            <a:pPr marL="342900" indent="-342900">
              <a:spcAft>
                <a:spcPts val="600"/>
              </a:spcAft>
              <a:buFont typeface="Arial" panose="020B0604020202020204" pitchFamily="34" charset="0"/>
              <a:buChar char="•"/>
            </a:pPr>
            <a:r>
              <a:rPr lang="en-GB" sz="1300">
                <a:solidFill>
                  <a:schemeClr val="tx1"/>
                </a:solidFill>
              </a:rPr>
              <a:t>Last month, we launched consultations into reforming the current DHS and introducing it into the PRS for the first time and a consultation on SRS MEES. </a:t>
            </a:r>
            <a:endParaRPr lang="en-GB" sz="1300">
              <a:solidFill>
                <a:schemeClr val="tx1"/>
              </a:solidFill>
              <a:cs typeface="Arial"/>
            </a:endParaRPr>
          </a:p>
          <a:p>
            <a:pPr>
              <a:spcAft>
                <a:spcPts val="600"/>
              </a:spcAft>
            </a:pPr>
            <a:endParaRPr lang="en-GB" sz="1300" b="1">
              <a:solidFill>
                <a:schemeClr val="accent6"/>
              </a:solidFill>
              <a:cs typeface="Arial"/>
            </a:endParaRPr>
          </a:p>
        </p:txBody>
      </p:sp>
      <p:sp>
        <p:nvSpPr>
          <p:cNvPr id="10" name="Rectangle 9">
            <a:extLst>
              <a:ext uri="{FF2B5EF4-FFF2-40B4-BE49-F238E27FC236}">
                <a16:creationId xmlns:a16="http://schemas.microsoft.com/office/drawing/2014/main" id="{80047852-530A-9320-D10E-BEBFCDD4362D}"/>
              </a:ext>
            </a:extLst>
          </p:cNvPr>
          <p:cNvSpPr/>
          <p:nvPr/>
        </p:nvSpPr>
        <p:spPr>
          <a:xfrm>
            <a:off x="6583682" y="1596466"/>
            <a:ext cx="4946226" cy="324000"/>
          </a:xfrm>
          <a:prstGeom prst="rect">
            <a:avLst/>
          </a:prstGeom>
          <a:solidFill>
            <a:schemeClr val="tx2"/>
          </a:solidFill>
          <a:ln>
            <a:solidFill>
              <a:srgbClr val="062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latin typeface="Arial" panose="020B0604020202020204" pitchFamily="34" charset="0"/>
                <a:cs typeface="Arial" panose="020B0604020202020204" pitchFamily="34" charset="0"/>
              </a:rPr>
              <a:t>The four criteria that make up the current DHS</a:t>
            </a:r>
          </a:p>
        </p:txBody>
      </p:sp>
      <p:sp>
        <p:nvSpPr>
          <p:cNvPr id="11" name="Rectangle 10">
            <a:extLst>
              <a:ext uri="{FF2B5EF4-FFF2-40B4-BE49-F238E27FC236}">
                <a16:creationId xmlns:a16="http://schemas.microsoft.com/office/drawing/2014/main" id="{E1060896-273A-440D-98F6-66A54F2B1273}"/>
              </a:ext>
            </a:extLst>
          </p:cNvPr>
          <p:cNvSpPr/>
          <p:nvPr/>
        </p:nvSpPr>
        <p:spPr>
          <a:xfrm>
            <a:off x="6583682" y="2096134"/>
            <a:ext cx="4946226"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a:lnSpc>
                <a:spcPct val="110000"/>
              </a:lnSpc>
            </a:pPr>
            <a:r>
              <a:rPr lang="en-GB" sz="1400" b="1">
                <a:solidFill>
                  <a:schemeClr val="tx1"/>
                </a:solidFill>
                <a:latin typeface="Arial" panose="020B0604020202020204" pitchFamily="34" charset="0"/>
                <a:cs typeface="Arial" panose="020B0604020202020204" pitchFamily="34" charset="0"/>
              </a:rPr>
              <a:t>Criterion A – It meets the current statutory minimum standard for housing </a:t>
            </a:r>
          </a:p>
          <a:p>
            <a:pPr marL="468313" indent="-285750">
              <a:lnSpc>
                <a:spcPct val="110000"/>
              </a:lnSpc>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HHSRS - Free from cat 1 hazards</a:t>
            </a:r>
          </a:p>
        </p:txBody>
      </p:sp>
      <p:sp>
        <p:nvSpPr>
          <p:cNvPr id="12" name="Oval 11">
            <a:extLst>
              <a:ext uri="{FF2B5EF4-FFF2-40B4-BE49-F238E27FC236}">
                <a16:creationId xmlns:a16="http://schemas.microsoft.com/office/drawing/2014/main" id="{1F32CCA1-9DA1-EE59-0D76-6AFB11F1D545}"/>
              </a:ext>
            </a:extLst>
          </p:cNvPr>
          <p:cNvSpPr/>
          <p:nvPr/>
        </p:nvSpPr>
        <p:spPr>
          <a:xfrm>
            <a:off x="6439682" y="2062851"/>
            <a:ext cx="288000" cy="288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Arial" panose="020B0604020202020204" pitchFamily="34" charset="0"/>
                <a:cs typeface="Arial" panose="020B0604020202020204" pitchFamily="34" charset="0"/>
              </a:rPr>
              <a:t>A</a:t>
            </a:r>
          </a:p>
        </p:txBody>
      </p:sp>
      <p:sp>
        <p:nvSpPr>
          <p:cNvPr id="13" name="Rectangle 12">
            <a:extLst>
              <a:ext uri="{FF2B5EF4-FFF2-40B4-BE49-F238E27FC236}">
                <a16:creationId xmlns:a16="http://schemas.microsoft.com/office/drawing/2014/main" id="{21D54956-7A4A-8837-E0EA-CE49F99EB9B7}"/>
              </a:ext>
            </a:extLst>
          </p:cNvPr>
          <p:cNvSpPr/>
          <p:nvPr/>
        </p:nvSpPr>
        <p:spPr>
          <a:xfrm>
            <a:off x="6583682" y="3067863"/>
            <a:ext cx="4946226" cy="1269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a:lnSpc>
                <a:spcPct val="110000"/>
              </a:lnSpc>
            </a:pPr>
            <a:r>
              <a:rPr lang="en-GB" sz="1400" b="1">
                <a:solidFill>
                  <a:schemeClr val="tx1"/>
                </a:solidFill>
                <a:latin typeface="Arial" panose="020B0604020202020204" pitchFamily="34" charset="0"/>
                <a:cs typeface="Arial" panose="020B0604020202020204" pitchFamily="34" charset="0"/>
              </a:rPr>
              <a:t>Criterion B – </a:t>
            </a:r>
            <a:r>
              <a:rPr lang="en-GB" sz="1400" b="1">
                <a:solidFill>
                  <a:schemeClr val="tx1"/>
                </a:solidFill>
              </a:rPr>
              <a:t>It is in a reasonable state of repair</a:t>
            </a:r>
          </a:p>
          <a:p>
            <a:pPr marL="468313" indent="-285750">
              <a:lnSpc>
                <a:spcPct val="110000"/>
              </a:lnSpc>
              <a:buFont typeface="Arial" panose="020B0604020202020204" pitchFamily="34" charset="0"/>
              <a:buChar char="•"/>
            </a:pPr>
            <a:r>
              <a:rPr lang="en-GB" sz="1400">
                <a:solidFill>
                  <a:schemeClr val="tx1"/>
                </a:solidFill>
              </a:rPr>
              <a:t>No key building components are old </a:t>
            </a:r>
            <a:r>
              <a:rPr lang="en-GB" sz="1400" u="sng">
                <a:solidFill>
                  <a:schemeClr val="tx1"/>
                </a:solidFill>
              </a:rPr>
              <a:t>and</a:t>
            </a:r>
            <a:r>
              <a:rPr lang="en-GB" sz="1400">
                <a:solidFill>
                  <a:schemeClr val="tx1"/>
                </a:solidFill>
              </a:rPr>
              <a:t> in </a:t>
            </a:r>
            <a:r>
              <a:rPr lang="en-GB" sz="1400">
                <a:solidFill>
                  <a:srgbClr val="222A35"/>
                </a:solidFill>
              </a:rPr>
              <a:t>poor condition</a:t>
            </a:r>
          </a:p>
          <a:p>
            <a:pPr marL="468313" indent="-285750">
              <a:lnSpc>
                <a:spcPct val="110000"/>
              </a:lnSpc>
              <a:buFont typeface="Arial" panose="020B0604020202020204" pitchFamily="34" charset="0"/>
              <a:buChar char="•"/>
            </a:pPr>
            <a:r>
              <a:rPr lang="en-GB" sz="1400">
                <a:solidFill>
                  <a:srgbClr val="222A35"/>
                </a:solidFill>
                <a:latin typeface="Arial"/>
                <a:cs typeface="Arial"/>
              </a:rPr>
              <a:t>No more than one other </a:t>
            </a:r>
            <a:r>
              <a:rPr lang="en-GB" sz="1400">
                <a:solidFill>
                  <a:srgbClr val="222A35"/>
                </a:solidFill>
              </a:rPr>
              <a:t>key building component is old and in poor condition</a:t>
            </a:r>
            <a:endParaRPr lang="en-US" sz="1400">
              <a:solidFill>
                <a:srgbClr val="222A35"/>
              </a:solidFill>
              <a:latin typeface="Arial"/>
              <a:cs typeface="Arial"/>
            </a:endParaRPr>
          </a:p>
        </p:txBody>
      </p:sp>
      <p:sp>
        <p:nvSpPr>
          <p:cNvPr id="14" name="Oval 13">
            <a:extLst>
              <a:ext uri="{FF2B5EF4-FFF2-40B4-BE49-F238E27FC236}">
                <a16:creationId xmlns:a16="http://schemas.microsoft.com/office/drawing/2014/main" id="{43E6522B-021C-A825-109C-7E3AEB881A3B}"/>
              </a:ext>
            </a:extLst>
          </p:cNvPr>
          <p:cNvSpPr/>
          <p:nvPr/>
        </p:nvSpPr>
        <p:spPr>
          <a:xfrm>
            <a:off x="6439682" y="2990925"/>
            <a:ext cx="288000" cy="288000"/>
          </a:xfrm>
          <a:prstGeom prst="ellipse">
            <a:avLst/>
          </a:prstGeom>
          <a:solidFill>
            <a:schemeClr val="tx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Arial" panose="020B0604020202020204" pitchFamily="34" charset="0"/>
                <a:cs typeface="Arial" panose="020B0604020202020204" pitchFamily="34" charset="0"/>
              </a:rPr>
              <a:t>B</a:t>
            </a:r>
          </a:p>
        </p:txBody>
      </p:sp>
      <p:sp>
        <p:nvSpPr>
          <p:cNvPr id="15" name="Rectangle 14">
            <a:extLst>
              <a:ext uri="{FF2B5EF4-FFF2-40B4-BE49-F238E27FC236}">
                <a16:creationId xmlns:a16="http://schemas.microsoft.com/office/drawing/2014/main" id="{FB627485-F977-B8C5-0C95-DD102AA94468}"/>
              </a:ext>
            </a:extLst>
          </p:cNvPr>
          <p:cNvSpPr/>
          <p:nvPr/>
        </p:nvSpPr>
        <p:spPr>
          <a:xfrm>
            <a:off x="6583682" y="4546223"/>
            <a:ext cx="4946226" cy="1269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a:lnSpc>
                <a:spcPct val="110000"/>
              </a:lnSpc>
            </a:pPr>
            <a:r>
              <a:rPr lang="en-GB" sz="1400" b="1">
                <a:solidFill>
                  <a:srgbClr val="222A35"/>
                </a:solidFill>
                <a:latin typeface="Arial" panose="020B0604020202020204" pitchFamily="34" charset="0"/>
                <a:cs typeface="Arial" panose="020B0604020202020204" pitchFamily="34" charset="0"/>
              </a:rPr>
              <a:t>Criterion C – </a:t>
            </a:r>
            <a:r>
              <a:rPr lang="en-GB" sz="1400" b="1">
                <a:solidFill>
                  <a:srgbClr val="222A35"/>
                </a:solidFill>
              </a:rPr>
              <a:t>It has reasonably modern facilities and services</a:t>
            </a:r>
          </a:p>
          <a:p>
            <a:pPr marL="468313" indent="-285750">
              <a:lnSpc>
                <a:spcPct val="110000"/>
              </a:lnSpc>
              <a:buFont typeface="Arial" panose="020B0604020202020204" pitchFamily="34" charset="0"/>
              <a:buChar char="•"/>
            </a:pPr>
            <a:r>
              <a:rPr lang="en-GB" sz="1400">
                <a:solidFill>
                  <a:srgbClr val="222A35"/>
                </a:solidFill>
              </a:rPr>
              <a:t>Lacks no more than 2 of a list of facilities, including reasonably modern kitchen (&lt;20 years old) and bathroom (&lt;30 years old) </a:t>
            </a:r>
          </a:p>
          <a:p>
            <a:pPr marL="468313" indent="-285750">
              <a:lnSpc>
                <a:spcPct val="110000"/>
              </a:lnSpc>
              <a:buFont typeface="Arial" panose="020B0604020202020204" pitchFamily="34" charset="0"/>
              <a:buChar char="•"/>
            </a:pPr>
            <a:endParaRPr lang="en-GB" sz="1400">
              <a:solidFill>
                <a:srgbClr val="222A35"/>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EF5CC937-849F-1886-B13B-1F1F11757727}"/>
              </a:ext>
            </a:extLst>
          </p:cNvPr>
          <p:cNvSpPr/>
          <p:nvPr/>
        </p:nvSpPr>
        <p:spPr>
          <a:xfrm>
            <a:off x="6583682" y="5940213"/>
            <a:ext cx="4946226"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a:lnSpc>
                <a:spcPct val="110000"/>
              </a:lnSpc>
            </a:pPr>
            <a:r>
              <a:rPr lang="en-GB" sz="1400" b="1">
                <a:solidFill>
                  <a:srgbClr val="222A35"/>
                </a:solidFill>
                <a:latin typeface="Arial" panose="020B0604020202020204" pitchFamily="34" charset="0"/>
                <a:cs typeface="Arial" panose="020B0604020202020204" pitchFamily="34" charset="0"/>
              </a:rPr>
              <a:t>Criterion D –  It p</a:t>
            </a:r>
            <a:r>
              <a:rPr lang="en-GB" sz="1400" b="1">
                <a:solidFill>
                  <a:srgbClr val="222A35"/>
                </a:solidFill>
              </a:rPr>
              <a:t>rovides a reasonable degree of thermal comfort</a:t>
            </a:r>
          </a:p>
          <a:p>
            <a:pPr marL="468313" indent="-285750">
              <a:lnSpc>
                <a:spcPct val="110000"/>
              </a:lnSpc>
              <a:buFont typeface="Arial" panose="020B0604020202020204" pitchFamily="34" charset="0"/>
              <a:buChar char="•"/>
            </a:pPr>
            <a:r>
              <a:rPr lang="en-GB" sz="1400">
                <a:solidFill>
                  <a:srgbClr val="222A35"/>
                </a:solidFill>
              </a:rPr>
              <a:t>Has both effective insulation and efficient heating</a:t>
            </a:r>
            <a:endParaRPr lang="en-GB" sz="1400" b="1">
              <a:solidFill>
                <a:srgbClr val="222A35"/>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9441F431-5FDB-6D7B-F3D1-656E1D22847C}"/>
              </a:ext>
            </a:extLst>
          </p:cNvPr>
          <p:cNvSpPr/>
          <p:nvPr/>
        </p:nvSpPr>
        <p:spPr>
          <a:xfrm>
            <a:off x="6439682" y="4465569"/>
            <a:ext cx="288000" cy="288000"/>
          </a:xfrm>
          <a:prstGeom prst="ellipse">
            <a:avLst/>
          </a:prstGeom>
          <a:solidFill>
            <a:schemeClr val="tx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Arial" panose="020B0604020202020204" pitchFamily="34" charset="0"/>
                <a:cs typeface="Arial" panose="020B0604020202020204" pitchFamily="34" charset="0"/>
              </a:rPr>
              <a:t>C</a:t>
            </a:r>
          </a:p>
        </p:txBody>
      </p:sp>
      <p:sp>
        <p:nvSpPr>
          <p:cNvPr id="18" name="Oval 17">
            <a:extLst>
              <a:ext uri="{FF2B5EF4-FFF2-40B4-BE49-F238E27FC236}">
                <a16:creationId xmlns:a16="http://schemas.microsoft.com/office/drawing/2014/main" id="{58D808B5-91F7-CA15-C254-EC5FE04A44B8}"/>
              </a:ext>
            </a:extLst>
          </p:cNvPr>
          <p:cNvSpPr/>
          <p:nvPr/>
        </p:nvSpPr>
        <p:spPr>
          <a:xfrm>
            <a:off x="6439682" y="5931134"/>
            <a:ext cx="288000" cy="288000"/>
          </a:xfrm>
          <a:prstGeom prst="ellipse">
            <a:avLst/>
          </a:prstGeom>
          <a:solidFill>
            <a:schemeClr val="tx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167081571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alpha val="5000"/>
          </a:srgbClr>
        </a:solidFill>
        <a:effectLst/>
      </p:bgPr>
    </p:bg>
    <p:spTree>
      <p:nvGrpSpPr>
        <p:cNvPr id="1" name="">
          <a:extLst>
            <a:ext uri="{FF2B5EF4-FFF2-40B4-BE49-F238E27FC236}">
              <a16:creationId xmlns:a16="http://schemas.microsoft.com/office/drawing/2014/main" id="{BEFAE0A0-1A60-8B0D-A36D-7E5D001492A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EEFB96-8075-2301-C960-04FB54E38FB6}"/>
              </a:ext>
            </a:extLst>
          </p:cNvPr>
          <p:cNvSpPr>
            <a:spLocks noGrp="1" noRot="1" noMove="1" noResize="1" noEditPoints="1" noAdjustHandles="1" noChangeArrowheads="1" noChangeShapeType="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D7591-1A0A-4FF5-9247-8C166AD5C249}" type="slidenum">
              <a:rPr kumimoji="0" lang="en-GB" sz="1200" b="0" i="0" u="none" strike="noStrike" kern="1200" cap="none" spc="0" normalizeH="0" baseline="0" noProof="0" smtClean="0">
                <a:ln>
                  <a:noFill/>
                </a:ln>
                <a:solidFill>
                  <a:srgbClr val="E5E5E5">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E5E5E5">
                  <a:lumMod val="75000"/>
                </a:srgbClr>
              </a:solidFill>
              <a:effectLst/>
              <a:uLnTx/>
              <a:uFillTx/>
              <a:latin typeface="Arial" panose="020B0604020202020204"/>
              <a:ea typeface="+mn-ea"/>
              <a:cs typeface="+mn-cs"/>
            </a:endParaRPr>
          </a:p>
        </p:txBody>
      </p:sp>
      <p:sp>
        <p:nvSpPr>
          <p:cNvPr id="6" name="Title 5">
            <a:extLst>
              <a:ext uri="{FF2B5EF4-FFF2-40B4-BE49-F238E27FC236}">
                <a16:creationId xmlns:a16="http://schemas.microsoft.com/office/drawing/2014/main" id="{02C59E68-24A1-AA12-4219-630A2D8DC1BC}"/>
              </a:ext>
            </a:extLst>
          </p:cNvPr>
          <p:cNvSpPr>
            <a:spLocks noGrp="1"/>
          </p:cNvSpPr>
          <p:nvPr>
            <p:ph type="title"/>
          </p:nvPr>
        </p:nvSpPr>
        <p:spPr/>
        <p:txBody>
          <a:bodyPr/>
          <a:lstStyle/>
          <a:p>
            <a:r>
              <a:rPr lang="en-GB"/>
              <a:t>Summary of proposals for consultation </a:t>
            </a:r>
          </a:p>
        </p:txBody>
      </p:sp>
      <p:graphicFrame>
        <p:nvGraphicFramePr>
          <p:cNvPr id="7" name="Table 6">
            <a:extLst>
              <a:ext uri="{FF2B5EF4-FFF2-40B4-BE49-F238E27FC236}">
                <a16:creationId xmlns:a16="http://schemas.microsoft.com/office/drawing/2014/main" id="{B38232F3-36AC-2E65-BE3E-F68944B19F6A}"/>
              </a:ext>
            </a:extLst>
          </p:cNvPr>
          <p:cNvGraphicFramePr>
            <a:graphicFrameLocks noGrp="1"/>
          </p:cNvGraphicFramePr>
          <p:nvPr>
            <p:extLst>
              <p:ext uri="{D42A27DB-BD31-4B8C-83A1-F6EECF244321}">
                <p14:modId xmlns:p14="http://schemas.microsoft.com/office/powerpoint/2010/main" val="918894169"/>
              </p:ext>
            </p:extLst>
          </p:nvPr>
        </p:nvGraphicFramePr>
        <p:xfrm>
          <a:off x="226337" y="1232352"/>
          <a:ext cx="11739327" cy="5625648"/>
        </p:xfrm>
        <a:graphic>
          <a:graphicData uri="http://schemas.openxmlformats.org/drawingml/2006/table">
            <a:tbl>
              <a:tblPr/>
              <a:tblGrid>
                <a:gridCol w="3913109">
                  <a:extLst>
                    <a:ext uri="{9D8B030D-6E8A-4147-A177-3AD203B41FA5}">
                      <a16:colId xmlns:a16="http://schemas.microsoft.com/office/drawing/2014/main" val="2653618500"/>
                    </a:ext>
                  </a:extLst>
                </a:gridCol>
                <a:gridCol w="3913109">
                  <a:extLst>
                    <a:ext uri="{9D8B030D-6E8A-4147-A177-3AD203B41FA5}">
                      <a16:colId xmlns:a16="http://schemas.microsoft.com/office/drawing/2014/main" val="872418188"/>
                    </a:ext>
                  </a:extLst>
                </a:gridCol>
                <a:gridCol w="3913109">
                  <a:extLst>
                    <a:ext uri="{9D8B030D-6E8A-4147-A177-3AD203B41FA5}">
                      <a16:colId xmlns:a16="http://schemas.microsoft.com/office/drawing/2014/main" val="976768535"/>
                    </a:ext>
                  </a:extLst>
                </a:gridCol>
              </a:tblGrid>
              <a:tr h="256969">
                <a:tc>
                  <a:txBody>
                    <a:bodyPr/>
                    <a:lstStyle/>
                    <a:p>
                      <a:pPr algn="l" fontAlgn="t"/>
                      <a:r>
                        <a:rPr lang="en-GB" sz="1400" b="1">
                          <a:solidFill>
                            <a:srgbClr val="0B0C0C"/>
                          </a:solidFill>
                          <a:effectLst/>
                          <a:latin typeface="GDS Transport"/>
                        </a:rPr>
                        <a:t>Criterion</a:t>
                      </a:r>
                    </a:p>
                  </a:txBody>
                  <a:tcPr marL="23332" marR="48607" marT="24304" marB="24304">
                    <a:lnL>
                      <a:noFill/>
                    </a:lnL>
                    <a:lnR>
                      <a:noFill/>
                    </a:lnR>
                    <a:lnT>
                      <a:noFill/>
                    </a:lnT>
                    <a:lnB w="9525" cap="flat" cmpd="sng" algn="ctr">
                      <a:solidFill>
                        <a:srgbClr val="B1B4B6"/>
                      </a:solidFill>
                      <a:prstDash val="solid"/>
                      <a:round/>
                      <a:headEnd type="none" w="med" len="med"/>
                      <a:tailEnd type="none" w="med" len="med"/>
                    </a:lnB>
                    <a:solidFill>
                      <a:srgbClr val="FFFFFF"/>
                    </a:solidFill>
                  </a:tcPr>
                </a:tc>
                <a:tc>
                  <a:txBody>
                    <a:bodyPr/>
                    <a:lstStyle/>
                    <a:p>
                      <a:pPr algn="l" fontAlgn="t"/>
                      <a:r>
                        <a:rPr lang="en-GB" sz="1400" b="1">
                          <a:solidFill>
                            <a:srgbClr val="0B0C0C"/>
                          </a:solidFill>
                          <a:effectLst/>
                          <a:latin typeface="GDS Transport"/>
                        </a:rPr>
                        <a:t>Current DHS</a:t>
                      </a:r>
                    </a:p>
                  </a:txBody>
                  <a:tcPr marL="23332" marR="48607" marT="24304" marB="24304">
                    <a:lnL>
                      <a:noFill/>
                    </a:lnL>
                    <a:lnR>
                      <a:noFill/>
                    </a:lnR>
                    <a:lnT>
                      <a:noFill/>
                    </a:lnT>
                    <a:lnB w="9525" cap="flat" cmpd="sng" algn="ctr">
                      <a:solidFill>
                        <a:srgbClr val="B1B4B6"/>
                      </a:solidFill>
                      <a:prstDash val="solid"/>
                      <a:round/>
                      <a:headEnd type="none" w="med" len="med"/>
                      <a:tailEnd type="none" w="med" len="med"/>
                    </a:lnB>
                    <a:solidFill>
                      <a:srgbClr val="FFFFFF"/>
                    </a:solidFill>
                  </a:tcPr>
                </a:tc>
                <a:tc>
                  <a:txBody>
                    <a:bodyPr/>
                    <a:lstStyle/>
                    <a:p>
                      <a:pPr algn="l" fontAlgn="t"/>
                      <a:r>
                        <a:rPr lang="en-GB" sz="1400" b="1">
                          <a:solidFill>
                            <a:srgbClr val="0B0C0C"/>
                          </a:solidFill>
                          <a:effectLst/>
                          <a:latin typeface="GDS Transport"/>
                        </a:rPr>
                        <a:t>Potential updates for DHS</a:t>
                      </a:r>
                    </a:p>
                  </a:txBody>
                  <a:tcPr marL="23332" marR="23332" marT="24304" marB="24304">
                    <a:lnL>
                      <a:noFill/>
                    </a:lnL>
                    <a:lnR>
                      <a:noFill/>
                    </a:lnR>
                    <a:lnT>
                      <a:noFill/>
                    </a:lnT>
                    <a:lnB w="9525"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3134061955"/>
                  </a:ext>
                </a:extLst>
              </a:tr>
              <a:tr h="466258">
                <a:tc>
                  <a:txBody>
                    <a:bodyPr/>
                    <a:lstStyle/>
                    <a:p>
                      <a:pPr algn="l" fontAlgn="t"/>
                      <a:r>
                        <a:rPr lang="en-GB" sz="1400" b="1">
                          <a:solidFill>
                            <a:srgbClr val="0B0C0C"/>
                          </a:solidFill>
                          <a:effectLst/>
                          <a:latin typeface="GDS Transport"/>
                        </a:rPr>
                        <a:t>Criterion A</a:t>
                      </a:r>
                    </a:p>
                  </a:txBody>
                  <a:tcPr marL="23332" marR="48607" marT="24304" marB="24304">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FFFFF"/>
                    </a:solidFill>
                  </a:tcPr>
                </a:tc>
                <a:tc>
                  <a:txBody>
                    <a:bodyPr/>
                    <a:lstStyle/>
                    <a:p>
                      <a:pPr fontAlgn="t"/>
                      <a:r>
                        <a:rPr lang="en-GB" sz="1400">
                          <a:effectLst/>
                        </a:rPr>
                        <a:t>A dwelling must be free of hazards at the most dangerous ‘category 1’ level</a:t>
                      </a:r>
                    </a:p>
                  </a:txBody>
                  <a:tcPr marL="23332" marR="48607" marT="24304" marB="24304">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FFFFF"/>
                    </a:solidFill>
                  </a:tcPr>
                </a:tc>
                <a:tc>
                  <a:txBody>
                    <a:bodyPr/>
                    <a:lstStyle/>
                    <a:p>
                      <a:pPr fontAlgn="t"/>
                      <a:r>
                        <a:rPr lang="en-GB" sz="1400">
                          <a:effectLst/>
                        </a:rPr>
                        <a:t>No changes</a:t>
                      </a:r>
                    </a:p>
                  </a:txBody>
                  <a:tcPr marL="23332" marR="23332" marT="24304" marB="24304">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1599048185"/>
                  </a:ext>
                </a:extLst>
              </a:tr>
              <a:tr h="1094125">
                <a:tc>
                  <a:txBody>
                    <a:bodyPr/>
                    <a:lstStyle/>
                    <a:p>
                      <a:pPr algn="l" fontAlgn="t"/>
                      <a:r>
                        <a:rPr lang="en-GB" sz="1400" b="1">
                          <a:solidFill>
                            <a:srgbClr val="0B0C0C"/>
                          </a:solidFill>
                          <a:effectLst/>
                          <a:latin typeface="GDS Transport"/>
                        </a:rPr>
                        <a:t>Criterion B</a:t>
                      </a:r>
                    </a:p>
                  </a:txBody>
                  <a:tcPr marL="23332" marR="48607" marT="24304" marB="24304">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FFFFF"/>
                    </a:solidFill>
                  </a:tcPr>
                </a:tc>
                <a:tc>
                  <a:txBody>
                    <a:bodyPr/>
                    <a:lstStyle/>
                    <a:p>
                      <a:pPr fontAlgn="t"/>
                      <a:r>
                        <a:rPr lang="en-GB" sz="1400">
                          <a:effectLst/>
                        </a:rPr>
                        <a:t>A property fails if one or more key building components are old and in disrepair;</a:t>
                      </a:r>
                      <a:br>
                        <a:rPr lang="en-GB" sz="1400">
                          <a:effectLst/>
                        </a:rPr>
                      </a:br>
                      <a:br>
                        <a:rPr lang="en-GB" sz="1400">
                          <a:effectLst/>
                        </a:rPr>
                      </a:br>
                      <a:r>
                        <a:rPr lang="en-GB" sz="1400">
                          <a:effectLst/>
                        </a:rPr>
                        <a:t>or two or more other building components are old and in disrepair</a:t>
                      </a:r>
                    </a:p>
                  </a:txBody>
                  <a:tcPr marL="23332" marR="48607" marT="24304" marB="24304">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FFFFF"/>
                    </a:solidFill>
                  </a:tcPr>
                </a:tc>
                <a:tc>
                  <a:txBody>
                    <a:bodyPr/>
                    <a:lstStyle/>
                    <a:p>
                      <a:pPr fontAlgn="t"/>
                      <a:r>
                        <a:rPr lang="en-GB" sz="1400">
                          <a:effectLst/>
                        </a:rPr>
                        <a:t>Failure is based solely on the condition of components, not the condition and their age</a:t>
                      </a:r>
                      <a:br>
                        <a:rPr lang="en-GB" sz="1400">
                          <a:effectLst/>
                        </a:rPr>
                      </a:br>
                      <a:br>
                        <a:rPr lang="en-GB" sz="1400">
                          <a:effectLst/>
                        </a:rPr>
                      </a:br>
                      <a:r>
                        <a:rPr lang="en-GB" sz="1400">
                          <a:effectLst/>
                        </a:rPr>
                        <a:t>The lists of key and other building components are expanded</a:t>
                      </a:r>
                    </a:p>
                  </a:txBody>
                  <a:tcPr marL="23332" marR="23332" marT="24304" marB="24304">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2093003587"/>
                  </a:ext>
                </a:extLst>
              </a:tr>
              <a:tr h="2559299">
                <a:tc>
                  <a:txBody>
                    <a:bodyPr/>
                    <a:lstStyle/>
                    <a:p>
                      <a:pPr algn="l" fontAlgn="t"/>
                      <a:r>
                        <a:rPr lang="en-GB" sz="1400" b="1">
                          <a:solidFill>
                            <a:srgbClr val="0B0C0C"/>
                          </a:solidFill>
                          <a:effectLst/>
                          <a:latin typeface="GDS Transport"/>
                        </a:rPr>
                        <a:t>Criterion C</a:t>
                      </a:r>
                    </a:p>
                  </a:txBody>
                  <a:tcPr marL="23332" marR="48607" marT="24304" marB="24304">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FFFFF"/>
                    </a:solidFill>
                  </a:tcPr>
                </a:tc>
                <a:tc>
                  <a:txBody>
                    <a:bodyPr/>
                    <a:lstStyle/>
                    <a:p>
                      <a:pPr fontAlgn="t"/>
                      <a:r>
                        <a:rPr lang="en-GB" sz="1400">
                          <a:effectLst/>
                        </a:rPr>
                        <a:t>A property fails if it lacks three or more facilities, e.g. adequate kitchen which is less than 20 years old or bathroom which is less than 30 years old</a:t>
                      </a:r>
                    </a:p>
                  </a:txBody>
                  <a:tcPr marL="23332" marR="48607" marT="24304" marB="24304">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FFFFF"/>
                    </a:solidFill>
                  </a:tcPr>
                </a:tc>
                <a:tc>
                  <a:txBody>
                    <a:bodyPr/>
                    <a:lstStyle/>
                    <a:p>
                      <a:pPr fontAlgn="t"/>
                      <a:r>
                        <a:rPr lang="en-GB" sz="1400">
                          <a:effectLst/>
                        </a:rPr>
                        <a:t>Properties must provide at least three of the core facilities to be decent. Bathroom and kitchen age is no longer a reason for failure</a:t>
                      </a:r>
                      <a:br>
                        <a:rPr lang="en-GB" sz="1400">
                          <a:effectLst/>
                        </a:rPr>
                      </a:br>
                      <a:br>
                        <a:rPr lang="en-GB" sz="1400">
                          <a:effectLst/>
                        </a:rPr>
                      </a:br>
                      <a:r>
                        <a:rPr lang="en-GB" sz="1400">
                          <a:effectLst/>
                        </a:rPr>
                        <a:t>Window restrictors added to list of essential facilities</a:t>
                      </a:r>
                    </a:p>
                    <a:p>
                      <a:pPr fontAlgn="t"/>
                      <a:br>
                        <a:rPr lang="en-GB" sz="1400">
                          <a:effectLst/>
                        </a:rPr>
                      </a:br>
                      <a:r>
                        <a:rPr lang="en-GB" sz="1400">
                          <a:effectLst/>
                        </a:rPr>
                        <a:t>Potential additions:</a:t>
                      </a:r>
                      <a:br>
                        <a:rPr lang="en-GB" sz="1400">
                          <a:effectLst/>
                        </a:rPr>
                      </a:br>
                      <a:r>
                        <a:rPr lang="en-GB" sz="1400">
                          <a:effectLst/>
                        </a:rPr>
                        <a:t>Consider if secure doors and windows be added to the list of essential facilities.</a:t>
                      </a:r>
                      <a:br>
                        <a:rPr lang="en-GB" sz="1400">
                          <a:effectLst/>
                        </a:rPr>
                      </a:br>
                      <a:r>
                        <a:rPr lang="en-GB" sz="1400">
                          <a:effectLst/>
                        </a:rPr>
                        <a:t>Consider if floor coverings should be provided at the start of a tenancy</a:t>
                      </a:r>
                    </a:p>
                  </a:txBody>
                  <a:tcPr marL="23332" marR="23332" marT="24304" marB="24304">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3763670815"/>
                  </a:ext>
                </a:extLst>
              </a:tr>
              <a:tr h="675547">
                <a:tc>
                  <a:txBody>
                    <a:bodyPr/>
                    <a:lstStyle/>
                    <a:p>
                      <a:pPr algn="l" fontAlgn="t"/>
                      <a:r>
                        <a:rPr lang="en-GB" sz="1400" b="1">
                          <a:solidFill>
                            <a:srgbClr val="0B0C0C"/>
                          </a:solidFill>
                          <a:effectLst/>
                          <a:latin typeface="GDS Transport"/>
                        </a:rPr>
                        <a:t>Criterion D</a:t>
                      </a:r>
                    </a:p>
                  </a:txBody>
                  <a:tcPr marL="23332" marR="48607" marT="24304" marB="24304">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FFFFF"/>
                    </a:solidFill>
                  </a:tcPr>
                </a:tc>
                <a:tc>
                  <a:txBody>
                    <a:bodyPr/>
                    <a:lstStyle/>
                    <a:p>
                      <a:pPr fontAlgn="t"/>
                      <a:r>
                        <a:rPr lang="en-GB" sz="1400">
                          <a:effectLst/>
                        </a:rPr>
                        <a:t>A dwelling must have both efficient heating and effective insulation</a:t>
                      </a:r>
                    </a:p>
                  </a:txBody>
                  <a:tcPr marL="23332" marR="48607" marT="24304" marB="24304">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FFFFF"/>
                    </a:solidFill>
                  </a:tcPr>
                </a:tc>
                <a:tc>
                  <a:txBody>
                    <a:bodyPr/>
                    <a:lstStyle/>
                    <a:p>
                      <a:pPr fontAlgn="t"/>
                      <a:r>
                        <a:rPr lang="en-GB" sz="1400">
                          <a:effectLst/>
                        </a:rPr>
                        <a:t>A dwelling must meet relevant Minimum Energy Efficiency Standards (consultation separate) and have programmable heating</a:t>
                      </a:r>
                    </a:p>
                  </a:txBody>
                  <a:tcPr marL="23332" marR="23332" marT="24304" marB="24304">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906995896"/>
                  </a:ext>
                </a:extLst>
              </a:tr>
              <a:tr h="466258">
                <a:tc>
                  <a:txBody>
                    <a:bodyPr/>
                    <a:lstStyle/>
                    <a:p>
                      <a:pPr algn="l" fontAlgn="t"/>
                      <a:r>
                        <a:rPr lang="en-GB" sz="1400" b="1">
                          <a:solidFill>
                            <a:srgbClr val="0B0C0C"/>
                          </a:solidFill>
                          <a:effectLst/>
                          <a:latin typeface="GDS Transport"/>
                        </a:rPr>
                        <a:t>Criterion E (new)</a:t>
                      </a:r>
                    </a:p>
                  </a:txBody>
                  <a:tcPr marL="23332" marR="48607" marT="24304" marB="24304">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FFFFF"/>
                    </a:solidFill>
                  </a:tcPr>
                </a:tc>
                <a:tc>
                  <a:txBody>
                    <a:bodyPr/>
                    <a:lstStyle/>
                    <a:p>
                      <a:pPr fontAlgn="t"/>
                      <a:r>
                        <a:rPr lang="en-GB" sz="1400">
                          <a:effectLst/>
                        </a:rPr>
                        <a:t>No specific damp &amp; mould requirement</a:t>
                      </a:r>
                    </a:p>
                  </a:txBody>
                  <a:tcPr marL="23332" marR="48607" marT="24304" marB="24304">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FFFFF"/>
                    </a:solidFill>
                  </a:tcPr>
                </a:tc>
                <a:tc>
                  <a:txBody>
                    <a:bodyPr/>
                    <a:lstStyle/>
                    <a:p>
                      <a:pPr fontAlgn="t"/>
                      <a:r>
                        <a:rPr lang="en-GB" sz="1400">
                          <a:effectLst/>
                        </a:rPr>
                        <a:t>Landlords should ensure their properties are free from damp and mould.</a:t>
                      </a:r>
                    </a:p>
                  </a:txBody>
                  <a:tcPr marL="23332" marR="23332" marT="24304" marB="24304">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1898897325"/>
                  </a:ext>
                </a:extLst>
              </a:tr>
            </a:tbl>
          </a:graphicData>
        </a:graphic>
      </p:graphicFrame>
    </p:spTree>
    <p:extLst>
      <p:ext uri="{BB962C8B-B14F-4D97-AF65-F5344CB8AC3E}">
        <p14:creationId xmlns:p14="http://schemas.microsoft.com/office/powerpoint/2010/main" val="217295953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DC747-DF0B-245B-FAF9-D695B6C7BFEC}"/>
            </a:ext>
          </a:extLst>
        </p:cNvPr>
        <p:cNvGrpSpPr/>
        <p:nvPr/>
      </p:nvGrpSpPr>
      <p:grpSpPr>
        <a:xfrm>
          <a:off x="0" y="0"/>
          <a:ext cx="0" cy="0"/>
          <a:chOff x="0" y="0"/>
          <a:chExt cx="0" cy="0"/>
        </a:xfrm>
      </p:grpSpPr>
      <p:sp>
        <p:nvSpPr>
          <p:cNvPr id="2" name="Title 9">
            <a:extLst>
              <a:ext uri="{FF2B5EF4-FFF2-40B4-BE49-F238E27FC236}">
                <a16:creationId xmlns:a16="http://schemas.microsoft.com/office/drawing/2014/main" id="{F3E17471-CA6E-E1DF-8356-8F95E1353DB2}"/>
              </a:ext>
            </a:extLst>
          </p:cNvPr>
          <p:cNvSpPr txBox="1">
            <a:spLocks/>
          </p:cNvSpPr>
          <p:nvPr/>
        </p:nvSpPr>
        <p:spPr>
          <a:xfrm>
            <a:off x="1499226" y="3984038"/>
            <a:ext cx="9193547" cy="736490"/>
          </a:xfrm>
          <a:prstGeom prst="rect">
            <a:avLst/>
          </a:prstGeom>
        </p:spPr>
        <p:txBody>
          <a:bodyPr vert="horz" lIns="0" tIns="0" rIns="0" bIns="0" rtlCol="0" anchor="b" anchorCtr="0">
            <a:noAutofit/>
          </a:bodyPr>
          <a:lstStyle>
            <a:lvl1pPr algn="ctr" defTabSz="914400" rtl="0" eaLnBrk="1" latinLnBrk="0" hangingPunct="1">
              <a:lnSpc>
                <a:spcPct val="90000"/>
              </a:lnSpc>
              <a:spcBef>
                <a:spcPct val="0"/>
              </a:spcBef>
              <a:buNone/>
              <a:defRPr sz="6600" b="1" kern="1200">
                <a:solidFill>
                  <a:schemeClr val="bg1"/>
                </a:solidFill>
                <a:latin typeface="Arial" panose="020B0604020202020204" pitchFamily="34" charset="0"/>
                <a:ea typeface="+mj-ea"/>
                <a:cs typeface="Arial" panose="020B0604020202020204" pitchFamily="34" charset="0"/>
              </a:defRPr>
            </a:lvl1pPr>
          </a:lstStyle>
          <a:p>
            <a:r>
              <a:rPr lang="en-US" sz="3600">
                <a:latin typeface="+mn-lt"/>
                <a:ea typeface="Helvetica Neue" panose="02000503000000020004" pitchFamily="2" charset="0"/>
                <a:cs typeface="Helvetica Neue" panose="02000503000000020004" pitchFamily="2" charset="0"/>
              </a:rPr>
              <a:t>Changes to criterion B &amp; C</a:t>
            </a:r>
          </a:p>
        </p:txBody>
      </p:sp>
    </p:spTree>
    <p:extLst>
      <p:ext uri="{BB962C8B-B14F-4D97-AF65-F5344CB8AC3E}">
        <p14:creationId xmlns:p14="http://schemas.microsoft.com/office/powerpoint/2010/main" val="1459878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255AA-ACB8-853C-7CF6-B455C9A99F4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5F2318-3A07-2F3D-9EB8-2307739CE2D6}"/>
              </a:ext>
            </a:extLst>
          </p:cNvPr>
          <p:cNvSpPr>
            <a:spLocks noGrp="1"/>
          </p:cNvSpPr>
          <p:nvPr>
            <p:ph type="sldNum" sz="quarter" idx="4"/>
          </p:nvPr>
        </p:nvSpPr>
        <p:spPr/>
        <p:txBody>
          <a:bodyPr/>
          <a:lstStyle/>
          <a:p>
            <a:fld id="{318356DC-334E-1146-8C47-B0DA3BCDFCC3}" type="slidenum">
              <a:rPr lang="en-US" smtClean="0"/>
              <a:pPr/>
              <a:t>7</a:t>
            </a:fld>
            <a:endParaRPr lang="en-US"/>
          </a:p>
        </p:txBody>
      </p:sp>
      <p:sp>
        <p:nvSpPr>
          <p:cNvPr id="3" name="Text Placeholder 2">
            <a:extLst>
              <a:ext uri="{FF2B5EF4-FFF2-40B4-BE49-F238E27FC236}">
                <a16:creationId xmlns:a16="http://schemas.microsoft.com/office/drawing/2014/main" id="{CB726E91-A122-D0BA-C6A3-E30835720D1F}"/>
              </a:ext>
            </a:extLst>
          </p:cNvPr>
          <p:cNvSpPr>
            <a:spLocks noGrp="1"/>
          </p:cNvSpPr>
          <p:nvPr>
            <p:ph type="body" sz="quarter" idx="13"/>
          </p:nvPr>
        </p:nvSpPr>
        <p:spPr/>
        <p:txBody>
          <a:bodyPr/>
          <a:lstStyle/>
          <a:p>
            <a:r>
              <a:rPr lang="en-GB"/>
              <a:t>Criterion B of the DHS requires properties to be kept in a reasonable state of repair</a:t>
            </a:r>
          </a:p>
        </p:txBody>
      </p:sp>
      <p:sp>
        <p:nvSpPr>
          <p:cNvPr id="4" name="Title 3">
            <a:extLst>
              <a:ext uri="{FF2B5EF4-FFF2-40B4-BE49-F238E27FC236}">
                <a16:creationId xmlns:a16="http://schemas.microsoft.com/office/drawing/2014/main" id="{9B5F0FE9-F019-3189-0AF7-82D88BA1C755}"/>
              </a:ext>
            </a:extLst>
          </p:cNvPr>
          <p:cNvSpPr>
            <a:spLocks noGrp="1"/>
          </p:cNvSpPr>
          <p:nvPr>
            <p:ph type="title"/>
          </p:nvPr>
        </p:nvSpPr>
        <p:spPr/>
        <p:txBody>
          <a:bodyPr/>
          <a:lstStyle/>
          <a:p>
            <a:r>
              <a:rPr lang="en-GB"/>
              <a:t>Disrepair</a:t>
            </a:r>
          </a:p>
        </p:txBody>
      </p:sp>
      <p:sp>
        <p:nvSpPr>
          <p:cNvPr id="6" name="TextBox 5">
            <a:extLst>
              <a:ext uri="{FF2B5EF4-FFF2-40B4-BE49-F238E27FC236}">
                <a16:creationId xmlns:a16="http://schemas.microsoft.com/office/drawing/2014/main" id="{852D817D-391A-BC31-C3EE-36609C8A673F}"/>
              </a:ext>
            </a:extLst>
          </p:cNvPr>
          <p:cNvSpPr txBox="1"/>
          <p:nvPr/>
        </p:nvSpPr>
        <p:spPr>
          <a:xfrm>
            <a:off x="-1125020" y="7166938"/>
            <a:ext cx="5829651" cy="2893100"/>
          </a:xfrm>
          <a:prstGeom prst="rect">
            <a:avLst/>
          </a:prstGeom>
          <a:noFill/>
          <a:ln>
            <a:solidFill>
              <a:schemeClr val="tx1"/>
            </a:solidFill>
          </a:ln>
        </p:spPr>
        <p:txBody>
          <a:bodyPr wrap="square">
            <a:spAutoFit/>
          </a:bodyPr>
          <a:lstStyle/>
          <a:p>
            <a:r>
              <a:rPr lang="en-GB" sz="1400"/>
              <a:t>Removal of ‘age’ from building components so that failure is based solely on the condition and not how old the component is. </a:t>
            </a:r>
          </a:p>
          <a:p>
            <a:endParaRPr lang="en-GB" sz="1400"/>
          </a:p>
          <a:p>
            <a:r>
              <a:rPr lang="en-GB" sz="1400"/>
              <a:t>The list of </a:t>
            </a:r>
            <a:r>
              <a:rPr lang="en-GB" sz="1400" u="sng"/>
              <a:t>existing</a:t>
            </a:r>
            <a:r>
              <a:rPr lang="en-GB" sz="1400"/>
              <a:t> components should be expanded to include fire alarm systems, sprinklers, fire signage, lifts, rainwater goods door entry systems and handrails/stair threads.</a:t>
            </a:r>
          </a:p>
          <a:p>
            <a:endParaRPr lang="en-GB" sz="1400"/>
          </a:p>
          <a:p>
            <a:r>
              <a:rPr lang="en-GB" sz="1400"/>
              <a:t>Amend the definition of disrepair from what we think is currently too prescriptive to a simpler descriptive definition. </a:t>
            </a:r>
          </a:p>
          <a:p>
            <a:endParaRPr lang="en-GB" sz="1400"/>
          </a:p>
          <a:p>
            <a:r>
              <a:rPr lang="en-GB" sz="1400"/>
              <a:t>Updating ‘key’ and ‘other’ distinction for components listed (see diagram). Notably, adding kitchens and bathrooms to ‘key components’ as we remove the age profile from criterion C. </a:t>
            </a:r>
          </a:p>
        </p:txBody>
      </p:sp>
      <p:sp>
        <p:nvSpPr>
          <p:cNvPr id="8" name="Rectangle 7">
            <a:extLst>
              <a:ext uri="{FF2B5EF4-FFF2-40B4-BE49-F238E27FC236}">
                <a16:creationId xmlns:a16="http://schemas.microsoft.com/office/drawing/2014/main" id="{56BD4ADF-2A6C-7D8B-0560-793CAEA105C4}"/>
              </a:ext>
            </a:extLst>
          </p:cNvPr>
          <p:cNvSpPr/>
          <p:nvPr/>
        </p:nvSpPr>
        <p:spPr>
          <a:xfrm>
            <a:off x="4813300" y="1663689"/>
            <a:ext cx="6868656" cy="400674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schemeClr val="bg1"/>
                </a:solidFill>
                <a:effectLst/>
                <a:highlight>
                  <a:srgbClr val="006660"/>
                </a:highlight>
                <a:uLnTx/>
                <a:uFillTx/>
                <a:latin typeface="Arial" panose="020B0604020202020204" pitchFamily="34" charset="0"/>
                <a:ea typeface="+mn-ea"/>
                <a:cs typeface="Arial" panose="020B0604020202020204" pitchFamily="34" charset="0"/>
              </a:rPr>
              <a:t>Decent Homes Standard - Criterion B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rgbClr val="000000"/>
                </a:solidFill>
                <a:latin typeface="Arial" panose="020B0604020202020204" pitchFamily="34" charset="0"/>
                <a:cs typeface="Arial" panose="020B0604020202020204" pitchFamily="34" charset="0"/>
              </a:rPr>
              <a:t>Key:</a:t>
            </a:r>
            <a:r>
              <a:rPr lang="en-GB" sz="1100">
                <a:solidFill>
                  <a:srgbClr val="000000"/>
                </a:solidFill>
                <a:highlight>
                  <a:srgbClr val="FFFF00"/>
                </a:highlight>
                <a:latin typeface="Arial" panose="020B0604020202020204" pitchFamily="34" charset="0"/>
                <a:cs typeface="Arial" panose="020B0604020202020204" pitchFamily="34" charset="0"/>
              </a:rPr>
              <a:t> New/updated requirement </a:t>
            </a:r>
            <a:r>
              <a:rPr lang="en-GB" sz="1100">
                <a:solidFill>
                  <a:srgbClr val="000000"/>
                </a:solidFill>
                <a:latin typeface="Arial" panose="020B0604020202020204" pitchFamily="34" charset="0"/>
                <a:cs typeface="Arial" panose="020B0604020202020204" pitchFamily="34" charset="0"/>
              </a:rPr>
              <a:t>        Existing requirement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A dwelling satisfies this criterion unless: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One or more </a:t>
            </a:r>
            <a:r>
              <a:rPr kumimoji="0" lang="en-GB" sz="1400" b="1"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key</a:t>
            </a:r>
            <a:r>
              <a:rPr kumimoji="0" lang="en-GB" sz="1400" b="0"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 building components is not in a reasonable state of repair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Two or more </a:t>
            </a:r>
            <a:r>
              <a:rPr kumimoji="0" lang="en-GB" sz="1400" b="1"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other</a:t>
            </a:r>
            <a:r>
              <a:rPr kumimoji="0" lang="en-GB" sz="1400" b="0"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 building components are not in a reasonable state of repair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a:solidFill>
                <a:srgbClr val="000000"/>
              </a:solidFill>
              <a:highlight>
                <a:srgbClr val="FFFF00"/>
              </a:highligh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GB"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GB"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3D62F39A-FD1C-97DB-8ED7-E0E5F0178541}"/>
              </a:ext>
            </a:extLst>
          </p:cNvPr>
          <p:cNvSpPr txBox="1"/>
          <p:nvPr/>
        </p:nvSpPr>
        <p:spPr>
          <a:xfrm>
            <a:off x="4926814" y="3733158"/>
            <a:ext cx="2934486" cy="1829442"/>
          </a:xfrm>
          <a:prstGeom prst="rect">
            <a:avLst/>
          </a:prstGeom>
          <a:solidFill>
            <a:schemeClr val="bg1">
              <a:lumMod val="95000"/>
            </a:schemeClr>
          </a:solidFill>
        </p:spPr>
        <p:txBody>
          <a:bodyPr wrap="square" lIns="72000" tIns="45720" rIns="91440" bIns="45720" numCol="2" anchor="t">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External walls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Roof structure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Roof covering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Windows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External doors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highlight>
                  <a:srgbClr val="FFFF00"/>
                </a:highlight>
                <a:uLnTx/>
                <a:uFillTx/>
                <a:latin typeface="Arial"/>
                <a:ea typeface="+mn-ea"/>
                <a:cs typeface="Arial"/>
              </a:rPr>
              <a:t>Chimneys </a:t>
            </a:r>
            <a:endParaRPr kumimoji="0" lang="en-GB" sz="1200" b="0"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highlight>
                  <a:srgbClr val="FFFF00"/>
                </a:highlight>
                <a:uLnTx/>
                <a:uFillTx/>
                <a:latin typeface="Arial"/>
                <a:ea typeface="+mn-ea"/>
                <a:cs typeface="Arial"/>
              </a:rPr>
              <a:t>Heating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Kitchens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Bathrooms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highlight>
                  <a:srgbClr val="FFFF00"/>
                </a:highlight>
                <a:uLnTx/>
                <a:uFillTx/>
                <a:latin typeface="Arial"/>
                <a:ea typeface="+mn-ea"/>
                <a:cs typeface="Arial"/>
              </a:rPr>
              <a:t>Lifts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highlight>
                  <a:srgbClr val="FFFF00"/>
                </a:highlight>
                <a:uLnTx/>
                <a:uFillTx/>
                <a:latin typeface="Arial"/>
                <a:ea typeface="+mn-ea"/>
                <a:cs typeface="Arial"/>
              </a:rPr>
              <a:t>Internal doors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highlight>
                  <a:srgbClr val="FFFF00"/>
                </a:highlight>
                <a:uLnTx/>
                <a:uFillTx/>
                <a:latin typeface="Arial"/>
                <a:ea typeface="+mn-ea"/>
                <a:cs typeface="Arial"/>
              </a:rPr>
              <a:t>Fire alarm 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highlight>
                  <a:srgbClr val="FFFF00"/>
                </a:highlight>
                <a:uLnTx/>
                <a:uFillTx/>
                <a:latin typeface="Arial"/>
                <a:ea typeface="+mn-ea"/>
                <a:cs typeface="Arial"/>
              </a:rPr>
              <a:t>Fire safety signage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highlight>
                  <a:srgbClr val="FFFF00"/>
                </a:highlight>
                <a:uLnTx/>
                <a:uFillTx/>
                <a:latin typeface="Arial"/>
                <a:ea typeface="+mn-ea"/>
                <a:cs typeface="Arial"/>
              </a:rPr>
              <a:t>Sprinkler 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highlight>
                  <a:srgbClr val="FFFF00"/>
                </a:highlight>
                <a:uLnTx/>
                <a:uFillTx/>
                <a:latin typeface="Arial"/>
                <a:ea typeface="+mn-ea"/>
                <a:cs typeface="Arial"/>
              </a:rPr>
              <a:t>Internal finish</a:t>
            </a:r>
          </a:p>
        </p:txBody>
      </p:sp>
      <p:graphicFrame>
        <p:nvGraphicFramePr>
          <p:cNvPr id="17" name="Diagram 16">
            <a:extLst>
              <a:ext uri="{FF2B5EF4-FFF2-40B4-BE49-F238E27FC236}">
                <a16:creationId xmlns:a16="http://schemas.microsoft.com/office/drawing/2014/main" id="{3676A3A4-B0BB-16C6-DF4D-6F03EF1C59E0}"/>
              </a:ext>
            </a:extLst>
          </p:cNvPr>
          <p:cNvGraphicFramePr/>
          <p:nvPr/>
        </p:nvGraphicFramePr>
        <p:xfrm>
          <a:off x="331023" y="2239007"/>
          <a:ext cx="4152706" cy="3431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a:extLst>
              <a:ext uri="{FF2B5EF4-FFF2-40B4-BE49-F238E27FC236}">
                <a16:creationId xmlns:a16="http://schemas.microsoft.com/office/drawing/2014/main" id="{3C8DE98E-BCB0-89E2-434C-8ECA90BAF2B5}"/>
              </a:ext>
            </a:extLst>
          </p:cNvPr>
          <p:cNvSpPr txBox="1"/>
          <p:nvPr/>
        </p:nvSpPr>
        <p:spPr>
          <a:xfrm>
            <a:off x="4813300" y="3486817"/>
            <a:ext cx="2709244" cy="307777"/>
          </a:xfrm>
          <a:prstGeom prst="rect">
            <a:avLst/>
          </a:prstGeom>
          <a:noFill/>
        </p:spPr>
        <p:txBody>
          <a:bodyPr wrap="square" rtlCol="0">
            <a:spAutoFit/>
          </a:bodyPr>
          <a:lstStyle/>
          <a:p>
            <a:r>
              <a:rPr lang="en-GB" sz="1400" b="1"/>
              <a:t>Key building components:</a:t>
            </a:r>
          </a:p>
        </p:txBody>
      </p:sp>
      <p:sp>
        <p:nvSpPr>
          <p:cNvPr id="21" name="TextBox 20">
            <a:extLst>
              <a:ext uri="{FF2B5EF4-FFF2-40B4-BE49-F238E27FC236}">
                <a16:creationId xmlns:a16="http://schemas.microsoft.com/office/drawing/2014/main" id="{696A7AB4-F0E5-67AD-D2B5-E71E226C4936}"/>
              </a:ext>
            </a:extLst>
          </p:cNvPr>
          <p:cNvSpPr txBox="1"/>
          <p:nvPr/>
        </p:nvSpPr>
        <p:spPr>
          <a:xfrm>
            <a:off x="8747470" y="3755852"/>
            <a:ext cx="2934486" cy="1829442"/>
          </a:xfrm>
          <a:prstGeom prst="rect">
            <a:avLst/>
          </a:prstGeom>
          <a:solidFill>
            <a:schemeClr val="bg1">
              <a:lumMod val="95000"/>
            </a:schemeClr>
          </a:solidFill>
        </p:spPr>
        <p:txBody>
          <a:bodyPr wrap="square" lIns="72000" tIns="45720" rIns="91440" bIns="45720" numCol="2" anchor="t">
            <a:noAutofit/>
          </a:bodyPr>
          <a:lstStyle/>
          <a:p>
            <a:pPr marL="171450" lvl="0" indent="-171450">
              <a:buFont typeface="Arial" panose="020B0604020202020204" pitchFamily="34" charset="0"/>
              <a:buChar char="•"/>
              <a:defRPr/>
            </a:pPr>
            <a:r>
              <a:rPr lang="en-GB" sz="1200">
                <a:solidFill>
                  <a:srgbClr val="000000"/>
                </a:solidFill>
                <a:highlight>
                  <a:srgbClr val="FFFF00"/>
                </a:highlight>
                <a:cs typeface="Arial"/>
              </a:rPr>
              <a:t>Rainwater goods</a:t>
            </a:r>
          </a:p>
          <a:p>
            <a:pPr marL="171450" lvl="0" indent="-171450">
              <a:buFont typeface="Arial" panose="020B0604020202020204" pitchFamily="34" charset="0"/>
              <a:buChar char="•"/>
              <a:defRPr/>
            </a:pPr>
            <a:r>
              <a:rPr lang="en-GB" sz="1200">
                <a:solidFill>
                  <a:srgbClr val="000000"/>
                </a:solidFill>
                <a:highlight>
                  <a:srgbClr val="FFFF00"/>
                </a:highlight>
                <a:cs typeface="Arial"/>
              </a:rPr>
              <a:t>Mechanical ventilation</a:t>
            </a:r>
          </a:p>
          <a:p>
            <a:pPr marL="171450" lvl="0" indent="-171450">
              <a:buFont typeface="Arial" panose="020B0604020202020204" pitchFamily="34" charset="0"/>
              <a:buChar char="•"/>
              <a:defRPr/>
            </a:pPr>
            <a:r>
              <a:rPr lang="en-GB" sz="1200">
                <a:solidFill>
                  <a:srgbClr val="000000"/>
                </a:solidFill>
                <a:highlight>
                  <a:srgbClr val="FFFF00"/>
                </a:highlight>
                <a:latin typeface="Arial" panose="020B0604020202020204" pitchFamily="34" charset="0"/>
                <a:cs typeface="Arial" panose="020B0604020202020204" pitchFamily="34" charset="0"/>
              </a:rPr>
              <a:t>Balustrades</a:t>
            </a:r>
          </a:p>
          <a:p>
            <a:pPr marL="171450" lvl="0" indent="-171450">
              <a:buFont typeface="Arial" panose="020B0604020202020204" pitchFamily="34" charset="0"/>
              <a:buChar char="•"/>
              <a:defRPr/>
            </a:pPr>
            <a:r>
              <a:rPr lang="en-GB" sz="1200">
                <a:solidFill>
                  <a:srgbClr val="000000"/>
                </a:solidFill>
                <a:highlight>
                  <a:srgbClr val="FFFF00"/>
                </a:highlight>
                <a:cs typeface="Arial"/>
              </a:rPr>
              <a:t>Handrails and stair-treads</a:t>
            </a:r>
          </a:p>
          <a:p>
            <a:pPr marL="171450" lvl="0" indent="-171450">
              <a:buFont typeface="Arial" panose="020B0604020202020204" pitchFamily="34" charset="0"/>
              <a:buChar char="•"/>
              <a:defRPr/>
            </a:pPr>
            <a:r>
              <a:rPr lang="en-GB" sz="1200">
                <a:solidFill>
                  <a:srgbClr val="000000"/>
                </a:solidFill>
                <a:highlight>
                  <a:srgbClr val="FFFF00"/>
                </a:highlight>
                <a:cs typeface="Arial"/>
              </a:rPr>
              <a:t>Boundary walls</a:t>
            </a:r>
          </a:p>
          <a:p>
            <a:pPr marL="171450" lvl="0" indent="-171450">
              <a:buFont typeface="Arial" panose="020B0604020202020204" pitchFamily="34" charset="0"/>
              <a:buChar char="•"/>
              <a:defRPr/>
            </a:pPr>
            <a:r>
              <a:rPr lang="en-GB" sz="1200">
                <a:solidFill>
                  <a:srgbClr val="000000"/>
                </a:solidFill>
                <a:highlight>
                  <a:srgbClr val="FFFF00"/>
                </a:highlight>
                <a:cs typeface="Arial"/>
              </a:rPr>
              <a:t>Door entry systems </a:t>
            </a:r>
          </a:p>
          <a:p>
            <a:pPr lvl="0">
              <a:defRPr/>
            </a:pPr>
            <a:r>
              <a:rPr lang="en-GB" sz="1200" i="1">
                <a:solidFill>
                  <a:srgbClr val="000000"/>
                </a:solidFill>
                <a:latin typeface="Arial" panose="020B0604020202020204" pitchFamily="34" charset="0"/>
                <a:cs typeface="Arial" panose="020B0604020202020204" pitchFamily="34" charset="0"/>
              </a:rPr>
              <a:t>SRS only:</a:t>
            </a:r>
          </a:p>
          <a:p>
            <a:pPr marL="171450" lvl="0" indent="-171450">
              <a:buFont typeface="Arial" panose="020B0604020202020204" pitchFamily="34" charset="0"/>
              <a:buChar char="•"/>
              <a:defRPr/>
            </a:pPr>
            <a:r>
              <a:rPr lang="en-GB" sz="1200">
                <a:solidFill>
                  <a:srgbClr val="000000"/>
                </a:solidFill>
                <a:highlight>
                  <a:srgbClr val="FFFF00"/>
                </a:highlight>
                <a:latin typeface="Arial" panose="020B0604020202020204" pitchFamily="34" charset="0"/>
                <a:cs typeface="Arial" panose="020B0604020202020204" pitchFamily="34" charset="0"/>
              </a:rPr>
              <a:t>Curtilage </a:t>
            </a:r>
          </a:p>
          <a:p>
            <a:pPr marL="171450" lvl="0" indent="-171450">
              <a:buFont typeface="Arial" panose="020B0604020202020204" pitchFamily="34" charset="0"/>
              <a:buChar char="•"/>
              <a:defRPr/>
            </a:pPr>
            <a:r>
              <a:rPr lang="en-GB" sz="1200">
                <a:solidFill>
                  <a:srgbClr val="000000"/>
                </a:solidFill>
                <a:highlight>
                  <a:srgbClr val="FFFF00"/>
                </a:highlight>
                <a:cs typeface="Arial"/>
              </a:rPr>
              <a:t>Pathways and steps </a:t>
            </a:r>
          </a:p>
          <a:p>
            <a:pPr marL="171450" lvl="0" indent="-171450">
              <a:buFont typeface="Arial" panose="020B0604020202020204" pitchFamily="34" charset="0"/>
              <a:buChar char="•"/>
              <a:defRPr/>
            </a:pPr>
            <a:r>
              <a:rPr lang="en-GB" sz="1200">
                <a:solidFill>
                  <a:srgbClr val="000000"/>
                </a:solidFill>
                <a:highlight>
                  <a:srgbClr val="FFFF00"/>
                </a:highlight>
                <a:cs typeface="Arial"/>
              </a:rPr>
              <a:t>External lighting</a:t>
            </a:r>
          </a:p>
          <a:p>
            <a:pPr marL="171450" lvl="0" indent="-171450">
              <a:buFont typeface="Arial" panose="020B0604020202020204" pitchFamily="34" charset="0"/>
              <a:buChar char="•"/>
              <a:defRPr/>
            </a:pPr>
            <a:r>
              <a:rPr lang="en-GB" sz="1200">
                <a:solidFill>
                  <a:srgbClr val="000000"/>
                </a:solidFill>
                <a:highlight>
                  <a:srgbClr val="FFFF00"/>
                </a:highlight>
                <a:cs typeface="Arial"/>
              </a:rPr>
              <a:t>Bin stores</a:t>
            </a:r>
          </a:p>
        </p:txBody>
      </p:sp>
      <p:sp>
        <p:nvSpPr>
          <p:cNvPr id="22" name="TextBox 21">
            <a:extLst>
              <a:ext uri="{FF2B5EF4-FFF2-40B4-BE49-F238E27FC236}">
                <a16:creationId xmlns:a16="http://schemas.microsoft.com/office/drawing/2014/main" id="{CDD1B23A-FD1A-9656-9D8B-CCE45CD51219}"/>
              </a:ext>
            </a:extLst>
          </p:cNvPr>
          <p:cNvSpPr txBox="1"/>
          <p:nvPr/>
        </p:nvSpPr>
        <p:spPr>
          <a:xfrm>
            <a:off x="8972712" y="3486817"/>
            <a:ext cx="2709244" cy="307777"/>
          </a:xfrm>
          <a:prstGeom prst="rect">
            <a:avLst/>
          </a:prstGeom>
          <a:noFill/>
        </p:spPr>
        <p:txBody>
          <a:bodyPr wrap="square" rtlCol="0">
            <a:spAutoFit/>
          </a:bodyPr>
          <a:lstStyle/>
          <a:p>
            <a:r>
              <a:rPr lang="en-GB" sz="1400" b="1"/>
              <a:t>Other building components:</a:t>
            </a:r>
          </a:p>
        </p:txBody>
      </p:sp>
      <p:sp>
        <p:nvSpPr>
          <p:cNvPr id="23" name="Rectangle: Rounded Corners 22">
            <a:extLst>
              <a:ext uri="{FF2B5EF4-FFF2-40B4-BE49-F238E27FC236}">
                <a16:creationId xmlns:a16="http://schemas.microsoft.com/office/drawing/2014/main" id="{A0DB4616-8D71-F77F-28EC-221FB457CF98}"/>
              </a:ext>
            </a:extLst>
          </p:cNvPr>
          <p:cNvSpPr/>
          <p:nvPr/>
        </p:nvSpPr>
        <p:spPr>
          <a:xfrm>
            <a:off x="331023" y="1663689"/>
            <a:ext cx="4152706" cy="51741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b="1"/>
              <a:t>Updates</a:t>
            </a:r>
          </a:p>
        </p:txBody>
      </p:sp>
    </p:spTree>
    <p:extLst>
      <p:ext uri="{BB962C8B-B14F-4D97-AF65-F5344CB8AC3E}">
        <p14:creationId xmlns:p14="http://schemas.microsoft.com/office/powerpoint/2010/main" val="4270525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7CC74-71DA-BA76-6576-BDB1FCC8617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179669-EFE6-07AE-D3A1-EA894748B86D}"/>
              </a:ext>
            </a:extLst>
          </p:cNvPr>
          <p:cNvSpPr>
            <a:spLocks noGrp="1"/>
          </p:cNvSpPr>
          <p:nvPr>
            <p:ph type="sldNum" sz="quarter" idx="4"/>
          </p:nvPr>
        </p:nvSpPr>
        <p:spPr/>
        <p:txBody>
          <a:bodyPr/>
          <a:lstStyle/>
          <a:p>
            <a:fld id="{318356DC-334E-1146-8C47-B0DA3BCDFCC3}" type="slidenum">
              <a:rPr lang="en-US" smtClean="0"/>
              <a:pPr/>
              <a:t>8</a:t>
            </a:fld>
            <a:endParaRPr lang="en-US"/>
          </a:p>
        </p:txBody>
      </p:sp>
      <p:sp>
        <p:nvSpPr>
          <p:cNvPr id="3" name="Text Placeholder 2">
            <a:extLst>
              <a:ext uri="{FF2B5EF4-FFF2-40B4-BE49-F238E27FC236}">
                <a16:creationId xmlns:a16="http://schemas.microsoft.com/office/drawing/2014/main" id="{08BC0A9E-F434-125C-5304-ABA45B60480D}"/>
              </a:ext>
            </a:extLst>
          </p:cNvPr>
          <p:cNvSpPr>
            <a:spLocks noGrp="1"/>
          </p:cNvSpPr>
          <p:nvPr>
            <p:ph type="body" sz="quarter" idx="13"/>
          </p:nvPr>
        </p:nvSpPr>
        <p:spPr/>
        <p:txBody>
          <a:bodyPr/>
          <a:lstStyle/>
          <a:p>
            <a:r>
              <a:rPr lang="en-GB"/>
              <a:t>Criterion C of the DHS requires properties to have reasonably modern facilities and services</a:t>
            </a:r>
          </a:p>
        </p:txBody>
      </p:sp>
      <p:sp>
        <p:nvSpPr>
          <p:cNvPr id="4" name="Title 3">
            <a:extLst>
              <a:ext uri="{FF2B5EF4-FFF2-40B4-BE49-F238E27FC236}">
                <a16:creationId xmlns:a16="http://schemas.microsoft.com/office/drawing/2014/main" id="{5FD7EB60-A93F-86FE-3B92-9E8F789053DF}"/>
              </a:ext>
            </a:extLst>
          </p:cNvPr>
          <p:cNvSpPr>
            <a:spLocks noGrp="1"/>
          </p:cNvSpPr>
          <p:nvPr>
            <p:ph type="title"/>
          </p:nvPr>
        </p:nvSpPr>
        <p:spPr/>
        <p:txBody>
          <a:bodyPr/>
          <a:lstStyle/>
          <a:p>
            <a:r>
              <a:rPr lang="en-GB"/>
              <a:t>Facilities and Services</a:t>
            </a:r>
          </a:p>
        </p:txBody>
      </p:sp>
      <p:sp>
        <p:nvSpPr>
          <p:cNvPr id="8" name="Rectangle 7">
            <a:extLst>
              <a:ext uri="{FF2B5EF4-FFF2-40B4-BE49-F238E27FC236}">
                <a16:creationId xmlns:a16="http://schemas.microsoft.com/office/drawing/2014/main" id="{268F70C3-C6C8-0AF2-8A6F-4DF04C7F0F08}"/>
              </a:ext>
            </a:extLst>
          </p:cNvPr>
          <p:cNvSpPr/>
          <p:nvPr/>
        </p:nvSpPr>
        <p:spPr>
          <a:xfrm>
            <a:off x="4813300" y="1663689"/>
            <a:ext cx="6868656" cy="400674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schemeClr val="bg1"/>
                </a:solidFill>
                <a:effectLst/>
                <a:highlight>
                  <a:srgbClr val="006660"/>
                </a:highlight>
                <a:uLnTx/>
                <a:uFillTx/>
                <a:latin typeface="Arial" panose="020B0604020202020204" pitchFamily="34" charset="0"/>
                <a:ea typeface="+mn-ea"/>
                <a:cs typeface="Arial" panose="020B0604020202020204" pitchFamily="34" charset="0"/>
              </a:rPr>
              <a:t>Decent Homes Standard - Criterion 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rgbClr val="000000"/>
                </a:solidFill>
                <a:latin typeface="Arial" panose="020B0604020202020204" pitchFamily="34" charset="0"/>
                <a:cs typeface="Arial" panose="020B0604020202020204" pitchFamily="34" charset="0"/>
              </a:rPr>
              <a:t>Key:</a:t>
            </a:r>
            <a:r>
              <a:rPr lang="en-GB" sz="1100">
                <a:solidFill>
                  <a:srgbClr val="000000"/>
                </a:solidFill>
                <a:highlight>
                  <a:srgbClr val="FFFF00"/>
                </a:highlight>
                <a:latin typeface="Arial" panose="020B0604020202020204" pitchFamily="34" charset="0"/>
                <a:cs typeface="Arial" panose="020B0604020202020204" pitchFamily="34" charset="0"/>
              </a:rPr>
              <a:t> New/updated requirement </a:t>
            </a:r>
            <a:r>
              <a:rPr lang="en-GB" sz="1100">
                <a:solidFill>
                  <a:srgbClr val="000000"/>
                </a:solidFill>
                <a:latin typeface="Arial" panose="020B0604020202020204" pitchFamily="34" charset="0"/>
                <a:cs typeface="Arial" panose="020B0604020202020204" pitchFamily="34" charset="0"/>
              </a:rPr>
              <a:t>        Existing requirement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A dwelling must provide three of the following core facilities:</a:t>
            </a:r>
          </a:p>
          <a:p>
            <a:pPr marL="171450" lvl="0" indent="-171450">
              <a:buFont typeface="Arial" panose="020B0604020202020204" pitchFamily="34" charset="0"/>
              <a:buChar char="•"/>
              <a:defRPr/>
            </a:pPr>
            <a:r>
              <a:rPr lang="en-GB" sz="1400">
                <a:solidFill>
                  <a:srgbClr val="000000"/>
                </a:solidFill>
                <a:latin typeface="Arial" panose="020B0604020202020204" pitchFamily="34" charset="0"/>
                <a:cs typeface="Arial" panose="020B0604020202020204" pitchFamily="34" charset="0"/>
              </a:rPr>
              <a:t>a kitchen with adequate space and layout</a:t>
            </a:r>
          </a:p>
          <a:p>
            <a:pPr marL="171450" lvl="0" indent="-171450">
              <a:buFont typeface="Arial" panose="020B0604020202020204" pitchFamily="34" charset="0"/>
              <a:buChar char="•"/>
              <a:defRPr/>
            </a:pPr>
            <a:r>
              <a:rPr lang="en-GB" sz="1400">
                <a:solidFill>
                  <a:srgbClr val="000000"/>
                </a:solidFill>
                <a:latin typeface="Arial" panose="020B0604020202020204" pitchFamily="34" charset="0"/>
                <a:cs typeface="Arial" panose="020B0604020202020204" pitchFamily="34" charset="0"/>
              </a:rPr>
              <a:t>an appropriately located bathroom and WC </a:t>
            </a:r>
          </a:p>
          <a:p>
            <a:pPr marL="171450" lvl="0" indent="-171450">
              <a:buFont typeface="Arial" panose="020B0604020202020204" pitchFamily="34" charset="0"/>
              <a:buChar char="•"/>
              <a:defRPr/>
            </a:pPr>
            <a:r>
              <a:rPr lang="en-GB" sz="1400">
                <a:solidFill>
                  <a:srgbClr val="000000"/>
                </a:solidFill>
                <a:latin typeface="Arial" panose="020B0604020202020204" pitchFamily="34" charset="0"/>
                <a:cs typeface="Arial" panose="020B0604020202020204" pitchFamily="34" charset="0"/>
              </a:rPr>
              <a:t>adequate external noise insulation</a:t>
            </a:r>
          </a:p>
          <a:p>
            <a:pPr marL="171450" lvl="0" indent="-171450">
              <a:buFont typeface="Arial" panose="020B0604020202020204" pitchFamily="34" charset="0"/>
              <a:buChar char="•"/>
              <a:defRPr/>
            </a:pPr>
            <a:r>
              <a:rPr lang="en-GB" sz="1400">
                <a:solidFill>
                  <a:srgbClr val="000000"/>
                </a:solidFill>
                <a:latin typeface="Arial" panose="020B0604020202020204" pitchFamily="34" charset="0"/>
                <a:cs typeface="Arial" panose="020B0604020202020204" pitchFamily="34" charset="0"/>
              </a:rPr>
              <a:t>adequate size and layout of common entrance areas for blocks of flats</a:t>
            </a:r>
          </a:p>
          <a:p>
            <a:pPr marL="171450" lvl="0" indent="-171450">
              <a:buFont typeface="Arial" panose="020B0604020202020204" pitchFamily="34" charset="0"/>
              <a:buChar char="•"/>
              <a:defRPr/>
            </a:pPr>
            <a:endParaRPr lang="en-GB" sz="1400">
              <a:solidFill>
                <a:srgbClr val="000000"/>
              </a:solidFill>
              <a:highlight>
                <a:srgbClr val="FFFF00"/>
              </a:highlight>
              <a:latin typeface="Arial" panose="020B0604020202020204" pitchFamily="34" charset="0"/>
              <a:cs typeface="Arial" panose="020B0604020202020204" pitchFamily="34" charset="0"/>
            </a:endParaRPr>
          </a:p>
          <a:p>
            <a:pPr lvl="0">
              <a:defRPr/>
            </a:pPr>
            <a:r>
              <a:rPr lang="en-GB" sz="1400">
                <a:solidFill>
                  <a:srgbClr val="000000"/>
                </a:solidFill>
                <a:latin typeface="Arial" panose="020B0604020202020204" pitchFamily="34" charset="0"/>
                <a:cs typeface="Arial" panose="020B0604020202020204" pitchFamily="34" charset="0"/>
              </a:rPr>
              <a:t>Landlords must also:</a:t>
            </a:r>
          </a:p>
          <a:p>
            <a:pPr marL="171450" lvl="0" indent="-171450">
              <a:buFont typeface="Arial" panose="020B0604020202020204" pitchFamily="34" charset="0"/>
              <a:buChar char="•"/>
              <a:defRPr/>
            </a:pPr>
            <a:r>
              <a:rPr lang="en-GB" sz="1400">
                <a:solidFill>
                  <a:srgbClr val="000000"/>
                </a:solidFill>
                <a:highlight>
                  <a:srgbClr val="FFFF00"/>
                </a:highlight>
                <a:latin typeface="Arial" panose="020B0604020202020204" pitchFamily="34" charset="0"/>
                <a:cs typeface="Arial" panose="020B0604020202020204" pitchFamily="34" charset="0"/>
              </a:rPr>
              <a:t>Provide child-resistant window restrictors on wide opening windows above the ground floor </a:t>
            </a:r>
            <a:endParaRPr lang="en-GB" sz="1600">
              <a:solidFill>
                <a:srgbClr val="FF0000"/>
              </a:solidFill>
              <a:highlight>
                <a:srgbClr val="FFFF00"/>
              </a:highlight>
              <a:latin typeface="Arial" panose="020B0604020202020204" pitchFamily="34" charset="0"/>
              <a:cs typeface="Arial" panose="020B0604020202020204" pitchFamily="34" charset="0"/>
            </a:endParaRPr>
          </a:p>
          <a:p>
            <a:pPr lvl="0">
              <a:defRPr/>
            </a:pPr>
            <a:endParaRPr lang="en-GB" sz="1600">
              <a:solidFill>
                <a:srgbClr val="FF0000"/>
              </a:solidFill>
              <a:latin typeface="Arial" panose="020B0604020202020204" pitchFamily="34" charset="0"/>
              <a:cs typeface="Arial" panose="020B0604020202020204" pitchFamily="34" charset="0"/>
            </a:endParaRPr>
          </a:p>
          <a:p>
            <a:pPr lvl="0">
              <a:defRPr/>
            </a:pPr>
            <a:r>
              <a:rPr lang="en-GB" sz="1400">
                <a:solidFill>
                  <a:schemeClr val="tx1"/>
                </a:solidFill>
              </a:rPr>
              <a:t>We are also:</a:t>
            </a:r>
          </a:p>
          <a:p>
            <a:pPr marL="171450" lvl="0" indent="-171450">
              <a:buFont typeface="Arial" panose="020B0604020202020204" pitchFamily="34" charset="0"/>
              <a:buChar char="•"/>
              <a:defRPr/>
            </a:pPr>
            <a:r>
              <a:rPr lang="en-GB" sz="1400">
                <a:solidFill>
                  <a:schemeClr val="tx1"/>
                </a:solidFill>
                <a:highlight>
                  <a:srgbClr val="FFFF00"/>
                </a:highlight>
              </a:rPr>
              <a:t>Considering adding secure doors and windows to the list of essential facilities.</a:t>
            </a:r>
          </a:p>
          <a:p>
            <a:pPr marL="171450" lvl="0" indent="-171450">
              <a:buFont typeface="Arial" panose="020B0604020202020204" pitchFamily="34" charset="0"/>
              <a:buChar char="•"/>
              <a:defRPr/>
            </a:pPr>
            <a:r>
              <a:rPr lang="en-GB" sz="1400">
                <a:solidFill>
                  <a:schemeClr val="tx1"/>
                </a:solidFill>
                <a:highlight>
                  <a:srgbClr val="FFFF00"/>
                </a:highlight>
              </a:rPr>
              <a:t>Considering requiring floor coverings at the start of a tenancy</a:t>
            </a:r>
            <a:endParaRPr lang="en-GB" sz="1400">
              <a:solidFill>
                <a:srgbClr val="000000"/>
              </a:solidFill>
              <a:highlight>
                <a:srgbClr val="FFFF00"/>
              </a:highligh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a:solidFill>
                <a:srgbClr val="000000"/>
              </a:solidFill>
              <a:highlight>
                <a:srgbClr val="FFFF00"/>
              </a:highligh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GB"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GB"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17" name="Diagram 16">
            <a:extLst>
              <a:ext uri="{FF2B5EF4-FFF2-40B4-BE49-F238E27FC236}">
                <a16:creationId xmlns:a16="http://schemas.microsoft.com/office/drawing/2014/main" id="{9BF3374B-4000-254F-D166-98C68E85C64A}"/>
              </a:ext>
            </a:extLst>
          </p:cNvPr>
          <p:cNvGraphicFramePr/>
          <p:nvPr/>
        </p:nvGraphicFramePr>
        <p:xfrm>
          <a:off x="331023" y="2239007"/>
          <a:ext cx="4152706" cy="3431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Rectangle: Rounded Corners 22">
            <a:extLst>
              <a:ext uri="{FF2B5EF4-FFF2-40B4-BE49-F238E27FC236}">
                <a16:creationId xmlns:a16="http://schemas.microsoft.com/office/drawing/2014/main" id="{6C7200D2-F997-8786-237B-58C8AF683B3C}"/>
              </a:ext>
            </a:extLst>
          </p:cNvPr>
          <p:cNvSpPr/>
          <p:nvPr/>
        </p:nvSpPr>
        <p:spPr>
          <a:xfrm>
            <a:off x="331023" y="1663689"/>
            <a:ext cx="4152706" cy="51741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b="1"/>
              <a:t>Updates</a:t>
            </a:r>
          </a:p>
        </p:txBody>
      </p:sp>
    </p:spTree>
    <p:extLst>
      <p:ext uri="{BB962C8B-B14F-4D97-AF65-F5344CB8AC3E}">
        <p14:creationId xmlns:p14="http://schemas.microsoft.com/office/powerpoint/2010/main" val="3276368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CEB0D-EA14-DB87-1AE2-D051C7C71805}"/>
            </a:ext>
          </a:extLst>
        </p:cNvPr>
        <p:cNvGrpSpPr/>
        <p:nvPr/>
      </p:nvGrpSpPr>
      <p:grpSpPr>
        <a:xfrm>
          <a:off x="0" y="0"/>
          <a:ext cx="0" cy="0"/>
          <a:chOff x="0" y="0"/>
          <a:chExt cx="0" cy="0"/>
        </a:xfrm>
      </p:grpSpPr>
      <p:sp>
        <p:nvSpPr>
          <p:cNvPr id="2" name="Title 9">
            <a:extLst>
              <a:ext uri="{FF2B5EF4-FFF2-40B4-BE49-F238E27FC236}">
                <a16:creationId xmlns:a16="http://schemas.microsoft.com/office/drawing/2014/main" id="{2CCE9271-DAB6-B3E8-B987-EAA7B3FDEA15}"/>
              </a:ext>
            </a:extLst>
          </p:cNvPr>
          <p:cNvSpPr txBox="1">
            <a:spLocks/>
          </p:cNvSpPr>
          <p:nvPr/>
        </p:nvSpPr>
        <p:spPr>
          <a:xfrm>
            <a:off x="1499226" y="3984038"/>
            <a:ext cx="9193547" cy="736490"/>
          </a:xfrm>
          <a:prstGeom prst="rect">
            <a:avLst/>
          </a:prstGeom>
        </p:spPr>
        <p:txBody>
          <a:bodyPr vert="horz" lIns="0" tIns="0" rIns="0" bIns="0" rtlCol="0" anchor="b" anchorCtr="0">
            <a:noAutofit/>
          </a:bodyPr>
          <a:lstStyle>
            <a:lvl1pPr algn="ctr" defTabSz="914400" rtl="0" eaLnBrk="1" latinLnBrk="0" hangingPunct="1">
              <a:lnSpc>
                <a:spcPct val="90000"/>
              </a:lnSpc>
              <a:spcBef>
                <a:spcPct val="0"/>
              </a:spcBef>
              <a:buNone/>
              <a:defRPr sz="6600" b="1" kern="1200">
                <a:solidFill>
                  <a:schemeClr val="bg1"/>
                </a:solidFill>
                <a:latin typeface="Arial" panose="020B0604020202020204" pitchFamily="34" charset="0"/>
                <a:ea typeface="+mj-ea"/>
                <a:cs typeface="Arial" panose="020B0604020202020204" pitchFamily="34" charset="0"/>
              </a:defRPr>
            </a:lvl1pPr>
          </a:lstStyle>
          <a:p>
            <a:r>
              <a:rPr lang="en-US" sz="3600">
                <a:latin typeface="+mn-lt"/>
              </a:rPr>
              <a:t>Criterion D (MEES)</a:t>
            </a:r>
            <a:endParaRPr lang="en-US"/>
          </a:p>
        </p:txBody>
      </p:sp>
    </p:spTree>
    <p:extLst>
      <p:ext uri="{BB962C8B-B14F-4D97-AF65-F5344CB8AC3E}">
        <p14:creationId xmlns:p14="http://schemas.microsoft.com/office/powerpoint/2010/main" val="3047575371"/>
      </p:ext>
    </p:extLst>
  </p:cSld>
  <p:clrMapOvr>
    <a:masterClrMapping/>
  </p:clrMapOvr>
</p:sld>
</file>

<file path=ppt/theme/theme1.xml><?xml version="1.0" encoding="utf-8"?>
<a:theme xmlns:a="http://schemas.openxmlformats.org/drawingml/2006/main" name="Custom Design">
  <a:themeElements>
    <a:clrScheme name="MHCLG Theme">
      <a:dk1>
        <a:srgbClr val="000000"/>
      </a:dk1>
      <a:lt1>
        <a:srgbClr val="FFFFFF"/>
      </a:lt1>
      <a:dk2>
        <a:srgbClr val="00625E"/>
      </a:dk2>
      <a:lt2>
        <a:srgbClr val="E5E5E5"/>
      </a:lt2>
      <a:accent1>
        <a:srgbClr val="932A71"/>
      </a:accent1>
      <a:accent2>
        <a:srgbClr val="00625E"/>
      </a:accent2>
      <a:accent3>
        <a:srgbClr val="BF491D"/>
      </a:accent3>
      <a:accent4>
        <a:srgbClr val="40611F"/>
      </a:accent4>
      <a:accent5>
        <a:srgbClr val="205083"/>
      </a:accent5>
      <a:accent6>
        <a:srgbClr val="85282A"/>
      </a:accent6>
      <a:hlink>
        <a:srgbClr val="0099CC"/>
      </a:hlink>
      <a:folHlink>
        <a:srgbClr val="0062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bd41ebe-fca6-4f2c-aecb-bf3a17e72416}" enabled="1" method="Privileged" siteId="{bf346810-9c7d-43de-a872-24a2ef3995a8}" removed="0"/>
</clbl:labelList>
</file>

<file path=docProps/app.xml><?xml version="1.0" encoding="utf-8"?>
<Properties xmlns="http://schemas.openxmlformats.org/officeDocument/2006/extended-properties" xmlns:vt="http://schemas.openxmlformats.org/officeDocument/2006/docPropsVTypes">
  <TotalTime>0</TotalTime>
  <Words>3313</Words>
  <Application>Microsoft Office PowerPoint</Application>
  <PresentationFormat>Widescreen</PresentationFormat>
  <Paragraphs>378</Paragraphs>
  <Slides>27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Arial</vt:lpstr>
      <vt:lpstr>Calibri</vt:lpstr>
      <vt:lpstr>GDS Transport</vt:lpstr>
      <vt:lpstr>Helvetica Neue</vt:lpstr>
      <vt:lpstr>Wingdings</vt:lpstr>
      <vt:lpstr>Custom Design</vt:lpstr>
      <vt:lpstr>PowerPoint Presentation</vt:lpstr>
      <vt:lpstr>Agenda</vt:lpstr>
      <vt:lpstr>Welcome</vt:lpstr>
      <vt:lpstr>What is the Decent Homes Standard? </vt:lpstr>
      <vt:lpstr>Summary of proposals for consultation </vt:lpstr>
      <vt:lpstr>PowerPoint Presentation</vt:lpstr>
      <vt:lpstr>Disrepair</vt:lpstr>
      <vt:lpstr>Facilities and Services</vt:lpstr>
      <vt:lpstr>PowerPoint Presentation</vt:lpstr>
      <vt:lpstr>Overview of Criterion D and SRS MEES </vt:lpstr>
      <vt:lpstr>Metric Options</vt:lpstr>
      <vt:lpstr>Compliance Date</vt:lpstr>
      <vt:lpstr>Time-Limited Spend Exemption</vt:lpstr>
      <vt:lpstr>Proposed Transition Approach and Timeline</vt:lpstr>
      <vt:lpstr>PowerPoint Presentation</vt:lpstr>
      <vt:lpstr>Damp &amp; Mould</vt:lpstr>
      <vt:lpstr>Damp and Mould: What does failure look like?</vt:lpstr>
      <vt:lpstr>Damp and Mould: Guidance</vt:lpstr>
      <vt:lpstr>PowerPoint Presentation</vt:lpstr>
      <vt:lpstr>DHS Implementation</vt:lpstr>
      <vt:lpstr>Implementation of the DHS in Social Housing</vt:lpstr>
      <vt:lpstr>Implementation of the DHS in Private Rented Housing</vt:lpstr>
      <vt:lpstr>PowerPoint Presentation</vt:lpstr>
      <vt:lpstr>What if it’s not possible to meet the DHS?</vt:lpstr>
      <vt:lpstr>Why might a property not be able to meet the DHS?</vt:lpstr>
      <vt:lpstr>PowerPoint Presentation</vt:lpstr>
      <vt:lpstr>Upcoming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Haider Al-Qaddo</dc:creator>
  <cp:lastModifiedBy>Arnout Andrews</cp:lastModifiedBy>
  <cp:revision>3</cp:revision>
  <dcterms:created xsi:type="dcterms:W3CDTF">2025-07-29T11:34:39Z</dcterms:created>
  <dcterms:modified xsi:type="dcterms:W3CDTF">2025-09-18T12:37:32Z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Theme:9\Custom Design:6</vt:lpwstr>
  </property>
  <property fmtid="{D5CDD505-2E9C-101B-9397-08002B2CF9AE}" pid="3" name="ClassificationContentMarkingHeaderText">
    <vt:lpwstr>OFFICIAL</vt:lpwstr>
  </property>
  <property fmtid="{D5CDD505-2E9C-101B-9397-08002B2CF9AE}" pid="4" name="MSIP_Label_a17471b1-27ab-4640-9264-e69a67407ca3_Enabled">
    <vt:lpwstr>true</vt:lpwstr>
  </property>
  <property fmtid="{D5CDD505-2E9C-101B-9397-08002B2CF9AE}" pid="5" name="MSIP_Label_a17471b1-27ab-4640-9264-e69a67407ca3_SetDate">
    <vt:lpwstr>2025-09-04T08:28:36Z</vt:lpwstr>
  </property>
  <property fmtid="{D5CDD505-2E9C-101B-9397-08002B2CF9AE}" pid="6" name="MSIP_Label_a17471b1-27ab-4640-9264-e69a67407ca3_Method">
    <vt:lpwstr>Standard</vt:lpwstr>
  </property>
  <property fmtid="{D5CDD505-2E9C-101B-9397-08002B2CF9AE}" pid="7" name="MSIP_Label_a17471b1-27ab-4640-9264-e69a67407ca3_Name">
    <vt:lpwstr>BCC - OFFICIAL</vt:lpwstr>
  </property>
  <property fmtid="{D5CDD505-2E9C-101B-9397-08002B2CF9AE}" pid="8" name="MSIP_Label_a17471b1-27ab-4640-9264-e69a67407ca3_SiteId">
    <vt:lpwstr>699ace67-d2e4-4bcd-b303-d2bbe2b9bbf1</vt:lpwstr>
  </property>
  <property fmtid="{D5CDD505-2E9C-101B-9397-08002B2CF9AE}" pid="9" name="MSIP_Label_a17471b1-27ab-4640-9264-e69a67407ca3_ActionId">
    <vt:lpwstr>b948f1f6-905c-49a7-b7e0-1950d555bd82</vt:lpwstr>
  </property>
  <property fmtid="{D5CDD505-2E9C-101B-9397-08002B2CF9AE}" pid="10" name="MSIP_Label_a17471b1-27ab-4640-9264-e69a67407ca3_ContentBits">
    <vt:lpwstr>2</vt:lpwstr>
  </property>
  <property fmtid="{D5CDD505-2E9C-101B-9397-08002B2CF9AE}" pid="11" name="MSIP_Label_a17471b1-27ab-4640-9264-e69a67407ca3_Tag">
    <vt:lpwstr>10, 3, 0, 1</vt:lpwstr>
  </property>
  <property fmtid="{D5CDD505-2E9C-101B-9397-08002B2CF9AE}" pid="12" name="ClassificationContentMarkingFooterLocations">
    <vt:lpwstr>Custom Design:9</vt:lpwstr>
  </property>
  <property fmtid="{D5CDD505-2E9C-101B-9397-08002B2CF9AE}" pid="13" name="ClassificationContentMarkingFooterText">
    <vt:lpwstr>OFFICIAL</vt:lpwstr>
  </property>
</Properties>
</file>